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879" r:id="rId4"/>
  </p:sldMasterIdLst>
  <p:notesMasterIdLst>
    <p:notesMasterId r:id="rId33"/>
  </p:notesMasterIdLst>
  <p:handoutMasterIdLst>
    <p:handoutMasterId r:id="rId34"/>
  </p:handoutMasterIdLst>
  <p:sldIdLst>
    <p:sldId id="257" r:id="rId5"/>
    <p:sldId id="258" r:id="rId6"/>
    <p:sldId id="259" r:id="rId7"/>
    <p:sldId id="260" r:id="rId8"/>
    <p:sldId id="261" r:id="rId9"/>
    <p:sldId id="263" r:id="rId10"/>
    <p:sldId id="275" r:id="rId11"/>
    <p:sldId id="271" r:id="rId12"/>
    <p:sldId id="262" r:id="rId13"/>
    <p:sldId id="272" r:id="rId14"/>
    <p:sldId id="273" r:id="rId15"/>
    <p:sldId id="264" r:id="rId16"/>
    <p:sldId id="265" r:id="rId17"/>
    <p:sldId id="266" r:id="rId18"/>
    <p:sldId id="267" r:id="rId19"/>
    <p:sldId id="280" r:id="rId20"/>
    <p:sldId id="277" r:id="rId21"/>
    <p:sldId id="283" r:id="rId22"/>
    <p:sldId id="284" r:id="rId23"/>
    <p:sldId id="286" r:id="rId24"/>
    <p:sldId id="285" r:id="rId25"/>
    <p:sldId id="287" r:id="rId26"/>
    <p:sldId id="281" r:id="rId27"/>
    <p:sldId id="278" r:id="rId28"/>
    <p:sldId id="279" r:id="rId29"/>
    <p:sldId id="282" r:id="rId30"/>
    <p:sldId id="270" r:id="rId31"/>
    <p:sldId id="276" r:id="rId32"/>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F7D3762-CE0E-4249-9DDA-40E2C4615501}">
          <p14:sldIdLst>
            <p14:sldId id="257"/>
            <p14:sldId id="258"/>
            <p14:sldId id="259"/>
            <p14:sldId id="260"/>
            <p14:sldId id="261"/>
            <p14:sldId id="263"/>
            <p14:sldId id="275"/>
            <p14:sldId id="271"/>
            <p14:sldId id="262"/>
            <p14:sldId id="272"/>
            <p14:sldId id="273"/>
            <p14:sldId id="264"/>
            <p14:sldId id="265"/>
            <p14:sldId id="266"/>
            <p14:sldId id="267"/>
            <p14:sldId id="280"/>
            <p14:sldId id="277"/>
            <p14:sldId id="283"/>
            <p14:sldId id="284"/>
          </p14:sldIdLst>
        </p14:section>
        <p14:section name="Untitled Section" id="{2CA19226-9171-4C3D-936C-2952D89A08ED}">
          <p14:sldIdLst>
            <p14:sldId id="286"/>
            <p14:sldId id="285"/>
            <p14:sldId id="287"/>
            <p14:sldId id="281"/>
            <p14:sldId id="278"/>
            <p14:sldId id="279"/>
            <p14:sldId id="282"/>
            <p14:sldId id="270"/>
            <p14:sldId id="276"/>
          </p14:sldIdLst>
        </p14:section>
      </p14:sectionLst>
    </p:ext>
    <p:ext uri="{EFAFB233-063F-42B5-8137-9DF3F51BA10A}">
      <p15:sldGuideLst xmlns:p15="http://schemas.microsoft.com/office/powerpoint/2012/main">
        <p15:guide id="1" orient="horz" pos="2160">
          <p15:clr>
            <a:srgbClr val="A4A3A4"/>
          </p15:clr>
        </p15:guide>
        <p15:guide id="2" orient="horz" pos="2496">
          <p15:clr>
            <a:srgbClr val="A4A3A4"/>
          </p15:clr>
        </p15:guide>
        <p15:guide id="3" orient="horz" pos="2880">
          <p15:clr>
            <a:srgbClr val="A4A3A4"/>
          </p15:clr>
        </p15:guide>
        <p15:guide id="4" orient="horz" pos="1056">
          <p15:clr>
            <a:srgbClr val="A4A3A4"/>
          </p15:clr>
        </p15:guide>
        <p15:guide id="5" orient="horz" pos="3888">
          <p15:clr>
            <a:srgbClr val="A4A3A4"/>
          </p15:clr>
        </p15:guide>
        <p15:guide id="6" orient="horz" pos="240">
          <p15:clr>
            <a:srgbClr val="A4A3A4"/>
          </p15:clr>
        </p15:guide>
        <p15:guide id="7" pos="3839">
          <p15:clr>
            <a:srgbClr val="A4A3A4"/>
          </p15:clr>
        </p15:guide>
        <p15:guide id="8" pos="527">
          <p15:clr>
            <a:srgbClr val="A4A3A4"/>
          </p15:clr>
        </p15:guide>
        <p15:guide id="9" pos="815">
          <p15:clr>
            <a:srgbClr val="A4A3A4"/>
          </p15:clr>
        </p15:guide>
        <p15:guide id="10" pos="6863">
          <p15:clr>
            <a:srgbClr val="A4A3A4"/>
          </p15:clr>
        </p15:guide>
        <p15:guide id="11" pos="6143">
          <p15:clr>
            <a:srgbClr val="A4A3A4"/>
          </p15:clr>
        </p15:guide>
        <p15:guide id="12" pos="470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p:scale>
          <a:sx n="75" d="100"/>
          <a:sy n="75" d="100"/>
        </p:scale>
        <p:origin x="974" y="278"/>
      </p:cViewPr>
      <p:guideLst>
        <p:guide orient="horz" pos="2160"/>
        <p:guide orient="horz" pos="2496"/>
        <p:guide orient="horz" pos="2880"/>
        <p:guide orient="horz" pos="1056"/>
        <p:guide orient="horz" pos="3888"/>
        <p:guide orient="horz" pos="240"/>
        <p:guide pos="3839"/>
        <p:guide pos="527"/>
        <p:guide pos="815"/>
        <p:guide pos="6863"/>
        <p:guide pos="6143"/>
        <p:guide pos="4703"/>
      </p:guideLst>
    </p:cSldViewPr>
  </p:slideViewPr>
  <p:notesTextViewPr>
    <p:cViewPr>
      <p:scale>
        <a:sx n="1" d="1"/>
        <a:sy n="1" d="1"/>
      </p:scale>
      <p:origin x="0" y="0"/>
    </p:cViewPr>
  </p:notesTextViewPr>
  <p:notesViewPr>
    <p:cSldViewPr>
      <p:cViewPr varScale="1">
        <p:scale>
          <a:sx n="76" d="100"/>
          <a:sy n="76" d="100"/>
        </p:scale>
        <p:origin x="168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ahasa2611@gmail.com" userId="402c45a0b76c123c" providerId="LiveId" clId="{FC98AC13-B453-484B-B9FA-8692B541DA19}"/>
    <pc:docChg chg="undo custSel addSld delSld modSld sldOrd">
      <pc:chgData name="darahasa2611@gmail.com" userId="402c45a0b76c123c" providerId="LiveId" clId="{FC98AC13-B453-484B-B9FA-8692B541DA19}" dt="2022-12-21T10:48:04.058" v="1046" actId="14100"/>
      <pc:docMkLst>
        <pc:docMk/>
      </pc:docMkLst>
      <pc:sldChg chg="addSp modSp mod">
        <pc:chgData name="darahasa2611@gmail.com" userId="402c45a0b76c123c" providerId="LiveId" clId="{FC98AC13-B453-484B-B9FA-8692B541DA19}" dt="2022-12-21T10:46:20.028" v="1034" actId="6549"/>
        <pc:sldMkLst>
          <pc:docMk/>
          <pc:sldMk cId="752280851" sldId="257"/>
        </pc:sldMkLst>
        <pc:spChg chg="mod">
          <ac:chgData name="darahasa2611@gmail.com" userId="402c45a0b76c123c" providerId="LiveId" clId="{FC98AC13-B453-484B-B9FA-8692B541DA19}" dt="2022-12-21T10:23:54.567" v="1021" actId="20577"/>
          <ac:spMkLst>
            <pc:docMk/>
            <pc:sldMk cId="752280851" sldId="257"/>
            <ac:spMk id="2" creationId="{00000000-0000-0000-0000-000000000000}"/>
          </ac:spMkLst>
        </pc:spChg>
        <pc:spChg chg="mod">
          <ac:chgData name="darahasa2611@gmail.com" userId="402c45a0b76c123c" providerId="LiveId" clId="{FC98AC13-B453-484B-B9FA-8692B541DA19}" dt="2022-12-21T10:46:20.028" v="1034" actId="6549"/>
          <ac:spMkLst>
            <pc:docMk/>
            <pc:sldMk cId="752280851" sldId="257"/>
            <ac:spMk id="3" creationId="{00000000-0000-0000-0000-000000000000}"/>
          </ac:spMkLst>
        </pc:spChg>
        <pc:picChg chg="add mod">
          <ac:chgData name="darahasa2611@gmail.com" userId="402c45a0b76c123c" providerId="LiveId" clId="{FC98AC13-B453-484B-B9FA-8692B541DA19}" dt="2022-12-21T10:07:59.023" v="781" actId="1076"/>
          <ac:picMkLst>
            <pc:docMk/>
            <pc:sldMk cId="752280851" sldId="257"/>
            <ac:picMk id="4" creationId="{118DF4FA-355C-11DF-3D9D-C442DD6E9FF6}"/>
          </ac:picMkLst>
        </pc:picChg>
      </pc:sldChg>
      <pc:sldChg chg="delSp modSp mod">
        <pc:chgData name="darahasa2611@gmail.com" userId="402c45a0b76c123c" providerId="LiveId" clId="{FC98AC13-B453-484B-B9FA-8692B541DA19}" dt="2022-12-21T10:20:34.062" v="980" actId="20577"/>
        <pc:sldMkLst>
          <pc:docMk/>
          <pc:sldMk cId="108181727" sldId="258"/>
        </pc:sldMkLst>
        <pc:spChg chg="mod">
          <ac:chgData name="darahasa2611@gmail.com" userId="402c45a0b76c123c" providerId="LiveId" clId="{FC98AC13-B453-484B-B9FA-8692B541DA19}" dt="2022-12-21T10:20:34.062" v="980" actId="20577"/>
          <ac:spMkLst>
            <pc:docMk/>
            <pc:sldMk cId="108181727" sldId="258"/>
            <ac:spMk id="14" creationId="{00000000-0000-0000-0000-000000000000}"/>
          </ac:spMkLst>
        </pc:spChg>
        <pc:picChg chg="del">
          <ac:chgData name="darahasa2611@gmail.com" userId="402c45a0b76c123c" providerId="LiveId" clId="{FC98AC13-B453-484B-B9FA-8692B541DA19}" dt="2022-12-21T10:05:06.339" v="773" actId="478"/>
          <ac:picMkLst>
            <pc:docMk/>
            <pc:sldMk cId="108181727" sldId="258"/>
            <ac:picMk id="3" creationId="{405CCEE2-D6A0-D8E6-EBC8-B811A0380393}"/>
          </ac:picMkLst>
        </pc:picChg>
      </pc:sldChg>
      <pc:sldChg chg="addSp delSp modSp mod">
        <pc:chgData name="darahasa2611@gmail.com" userId="402c45a0b76c123c" providerId="LiveId" clId="{FC98AC13-B453-484B-B9FA-8692B541DA19}" dt="2022-12-21T10:13:04.974" v="824" actId="21"/>
        <pc:sldMkLst>
          <pc:docMk/>
          <pc:sldMk cId="3088250233" sldId="259"/>
        </pc:sldMkLst>
        <pc:spChg chg="mod">
          <ac:chgData name="darahasa2611@gmail.com" userId="402c45a0b76c123c" providerId="LiveId" clId="{FC98AC13-B453-484B-B9FA-8692B541DA19}" dt="2022-12-21T09:32:03.774" v="188" actId="14100"/>
          <ac:spMkLst>
            <pc:docMk/>
            <pc:sldMk cId="3088250233" sldId="259"/>
            <ac:spMk id="2" creationId="{00000000-0000-0000-0000-000000000000}"/>
          </ac:spMkLst>
        </pc:spChg>
        <pc:spChg chg="mod">
          <ac:chgData name="darahasa2611@gmail.com" userId="402c45a0b76c123c" providerId="LiveId" clId="{FC98AC13-B453-484B-B9FA-8692B541DA19}" dt="2022-12-21T09:33:31.152" v="209" actId="20577"/>
          <ac:spMkLst>
            <pc:docMk/>
            <pc:sldMk cId="3088250233" sldId="259"/>
            <ac:spMk id="4" creationId="{ECF63B3F-2140-65D7-B032-B0411A8D4992}"/>
          </ac:spMkLst>
        </pc:spChg>
        <pc:spChg chg="add del mod">
          <ac:chgData name="darahasa2611@gmail.com" userId="402c45a0b76c123c" providerId="LiveId" clId="{FC98AC13-B453-484B-B9FA-8692B541DA19}" dt="2022-12-21T10:07:42.654" v="777" actId="21"/>
          <ac:spMkLst>
            <pc:docMk/>
            <pc:sldMk cId="3088250233" sldId="259"/>
            <ac:spMk id="6" creationId="{9BB3F5CD-8744-076D-1664-DB1201BB8FA4}"/>
          </ac:spMkLst>
        </pc:spChg>
        <pc:spChg chg="add del mod">
          <ac:chgData name="darahasa2611@gmail.com" userId="402c45a0b76c123c" providerId="LiveId" clId="{FC98AC13-B453-484B-B9FA-8692B541DA19}" dt="2022-12-21T10:08:20.048" v="782" actId="21"/>
          <ac:spMkLst>
            <pc:docMk/>
            <pc:sldMk cId="3088250233" sldId="259"/>
            <ac:spMk id="11" creationId="{122C1D5F-13A6-D1C1-8B44-0DE47AA3A3A6}"/>
          </ac:spMkLst>
        </pc:spChg>
        <pc:spChg chg="add del mod">
          <ac:chgData name="darahasa2611@gmail.com" userId="402c45a0b76c123c" providerId="LiveId" clId="{FC98AC13-B453-484B-B9FA-8692B541DA19}" dt="2022-12-21T10:12:10.179" v="814" actId="21"/>
          <ac:spMkLst>
            <pc:docMk/>
            <pc:sldMk cId="3088250233" sldId="259"/>
            <ac:spMk id="16" creationId="{BE37FE74-3B51-7E73-B7B2-79CA11BCEF3D}"/>
          </ac:spMkLst>
        </pc:spChg>
        <pc:spChg chg="add del mod">
          <ac:chgData name="darahasa2611@gmail.com" userId="402c45a0b76c123c" providerId="LiveId" clId="{FC98AC13-B453-484B-B9FA-8692B541DA19}" dt="2022-12-21T10:12:13.274" v="815" actId="21"/>
          <ac:spMkLst>
            <pc:docMk/>
            <pc:sldMk cId="3088250233" sldId="259"/>
            <ac:spMk id="19" creationId="{C781FB6D-3FC9-0EA8-B529-67C0391B6AC3}"/>
          </ac:spMkLst>
        </pc:spChg>
        <pc:spChg chg="add del mod">
          <ac:chgData name="darahasa2611@gmail.com" userId="402c45a0b76c123c" providerId="LiveId" clId="{FC98AC13-B453-484B-B9FA-8692B541DA19}" dt="2022-12-21T10:12:06.222" v="813" actId="21"/>
          <ac:spMkLst>
            <pc:docMk/>
            <pc:sldMk cId="3088250233" sldId="259"/>
            <ac:spMk id="22" creationId="{6F666231-A0A0-2B0A-CAE4-44B0EAE57610}"/>
          </ac:spMkLst>
        </pc:spChg>
        <pc:picChg chg="add del mod">
          <ac:chgData name="darahasa2611@gmail.com" userId="402c45a0b76c123c" providerId="LiveId" clId="{FC98AC13-B453-484B-B9FA-8692B541DA19}" dt="2022-10-11T10:35:46.755" v="45" actId="21"/>
          <ac:picMkLst>
            <pc:docMk/>
            <pc:sldMk cId="3088250233" sldId="259"/>
            <ac:picMk id="5" creationId="{1FA37DA8-19CE-0D97-B435-73AC75473ED7}"/>
          </ac:picMkLst>
        </pc:picChg>
        <pc:picChg chg="add del mod">
          <ac:chgData name="darahasa2611@gmail.com" userId="402c45a0b76c123c" providerId="LiveId" clId="{FC98AC13-B453-484B-B9FA-8692B541DA19}" dt="2022-12-21T10:07:49.631" v="779" actId="21"/>
          <ac:picMkLst>
            <pc:docMk/>
            <pc:sldMk cId="3088250233" sldId="259"/>
            <ac:picMk id="5" creationId="{DAB68577-AEFC-9A57-0A59-E0DC6DECAA3B}"/>
          </ac:picMkLst>
        </pc:picChg>
        <pc:picChg chg="add del mod">
          <ac:chgData name="darahasa2611@gmail.com" userId="402c45a0b76c123c" providerId="LiveId" clId="{FC98AC13-B453-484B-B9FA-8692B541DA19}" dt="2022-12-21T09:33:37.477" v="210" actId="478"/>
          <ac:picMkLst>
            <pc:docMk/>
            <pc:sldMk cId="3088250233" sldId="259"/>
            <ac:picMk id="7" creationId="{F562B2D7-6E5C-9843-D831-CB15D4EB4DC2}"/>
          </ac:picMkLst>
        </pc:picChg>
        <pc:picChg chg="add del mod modCrop">
          <ac:chgData name="darahasa2611@gmail.com" userId="402c45a0b76c123c" providerId="LiveId" clId="{FC98AC13-B453-484B-B9FA-8692B541DA19}" dt="2022-10-11T10:46:01.814" v="80" actId="21"/>
          <ac:picMkLst>
            <pc:docMk/>
            <pc:sldMk cId="3088250233" sldId="259"/>
            <ac:picMk id="8" creationId="{E740474A-7D46-01B2-F80C-9910BD95B448}"/>
          </ac:picMkLst>
        </pc:picChg>
        <pc:picChg chg="add del mod">
          <ac:chgData name="darahasa2611@gmail.com" userId="402c45a0b76c123c" providerId="LiveId" clId="{FC98AC13-B453-484B-B9FA-8692B541DA19}" dt="2022-12-21T09:33:39.183" v="211" actId="478"/>
          <ac:picMkLst>
            <pc:docMk/>
            <pc:sldMk cId="3088250233" sldId="259"/>
            <ac:picMk id="9" creationId="{F6CAD24E-4EB6-10D2-37B4-0ADB81D012A5}"/>
          </ac:picMkLst>
        </pc:picChg>
        <pc:picChg chg="add del mod">
          <ac:chgData name="darahasa2611@gmail.com" userId="402c45a0b76c123c" providerId="LiveId" clId="{FC98AC13-B453-484B-B9FA-8692B541DA19}" dt="2022-12-21T10:08:30.395" v="784" actId="21"/>
          <ac:picMkLst>
            <pc:docMk/>
            <pc:sldMk cId="3088250233" sldId="259"/>
            <ac:picMk id="10" creationId="{D4C0FF87-2855-23FC-0B84-C4BF68D800E4}"/>
          </ac:picMkLst>
        </pc:picChg>
        <pc:picChg chg="add del mod">
          <ac:chgData name="darahasa2611@gmail.com" userId="402c45a0b76c123c" providerId="LiveId" clId="{FC98AC13-B453-484B-B9FA-8692B541DA19}" dt="2022-12-21T10:09:56.572" v="803" actId="478"/>
          <ac:picMkLst>
            <pc:docMk/>
            <pc:sldMk cId="3088250233" sldId="259"/>
            <ac:picMk id="13" creationId="{F30A39FF-41B5-CE76-1F67-AB267A457FA8}"/>
          </ac:picMkLst>
        </pc:picChg>
        <pc:picChg chg="add del mod">
          <ac:chgData name="darahasa2611@gmail.com" userId="402c45a0b76c123c" providerId="LiveId" clId="{FC98AC13-B453-484B-B9FA-8692B541DA19}" dt="2022-12-21T10:13:04.974" v="824" actId="21"/>
          <ac:picMkLst>
            <pc:docMk/>
            <pc:sldMk cId="3088250233" sldId="259"/>
            <ac:picMk id="15" creationId="{210081CA-ED3A-0102-9DD4-56381D2B9FCA}"/>
          </ac:picMkLst>
        </pc:picChg>
        <pc:picChg chg="add mod">
          <ac:chgData name="darahasa2611@gmail.com" userId="402c45a0b76c123c" providerId="LiveId" clId="{FC98AC13-B453-484B-B9FA-8692B541DA19}" dt="2022-12-21T10:12:22.126" v="817" actId="1076"/>
          <ac:picMkLst>
            <pc:docMk/>
            <pc:sldMk cId="3088250233" sldId="259"/>
            <ac:picMk id="18" creationId="{08757522-0B6A-8106-B2A3-092F2D41FD11}"/>
          </ac:picMkLst>
        </pc:picChg>
        <pc:picChg chg="add del mod">
          <ac:chgData name="darahasa2611@gmail.com" userId="402c45a0b76c123c" providerId="LiveId" clId="{FC98AC13-B453-484B-B9FA-8692B541DA19}" dt="2022-12-21T10:12:32.881" v="819" actId="21"/>
          <ac:picMkLst>
            <pc:docMk/>
            <pc:sldMk cId="3088250233" sldId="259"/>
            <ac:picMk id="21" creationId="{F7FE9336-F47E-845F-35C1-6D86C0423B76}"/>
          </ac:picMkLst>
        </pc:picChg>
      </pc:sldChg>
      <pc:sldChg chg="addSp delSp modSp mod">
        <pc:chgData name="darahasa2611@gmail.com" userId="402c45a0b76c123c" providerId="LiveId" clId="{FC98AC13-B453-484B-B9FA-8692B541DA19}" dt="2022-12-21T10:13:32.360" v="831" actId="1076"/>
        <pc:sldMkLst>
          <pc:docMk/>
          <pc:sldMk cId="3420368686" sldId="260"/>
        </pc:sldMkLst>
        <pc:spChg chg="add mod">
          <ac:chgData name="darahasa2611@gmail.com" userId="402c45a0b76c123c" providerId="LiveId" clId="{FC98AC13-B453-484B-B9FA-8692B541DA19}" dt="2022-12-21T10:13:28.599" v="830" actId="14100"/>
          <ac:spMkLst>
            <pc:docMk/>
            <pc:sldMk cId="3420368686" sldId="260"/>
            <ac:spMk id="4" creationId="{9C7F85F4-820E-0944-9B4E-D14005E3A186}"/>
          </ac:spMkLst>
        </pc:spChg>
        <pc:spChg chg="del mod">
          <ac:chgData name="darahasa2611@gmail.com" userId="402c45a0b76c123c" providerId="LiveId" clId="{FC98AC13-B453-484B-B9FA-8692B541DA19}" dt="2022-12-21T09:35:02.215" v="214" actId="478"/>
          <ac:spMkLst>
            <pc:docMk/>
            <pc:sldMk cId="3420368686" sldId="260"/>
            <ac:spMk id="11" creationId="{00000000-0000-0000-0000-000000000000}"/>
          </ac:spMkLst>
        </pc:spChg>
        <pc:picChg chg="add del mod">
          <ac:chgData name="darahasa2611@gmail.com" userId="402c45a0b76c123c" providerId="LiveId" clId="{FC98AC13-B453-484B-B9FA-8692B541DA19}" dt="2022-12-21T09:35:20.849" v="218"/>
          <ac:picMkLst>
            <pc:docMk/>
            <pc:sldMk cId="3420368686" sldId="260"/>
            <ac:picMk id="3" creationId="{CBC0F389-BCD9-CA0B-4D4F-0584714CD517}"/>
          </ac:picMkLst>
        </pc:picChg>
        <pc:picChg chg="add mod">
          <ac:chgData name="darahasa2611@gmail.com" userId="402c45a0b76c123c" providerId="LiveId" clId="{FC98AC13-B453-484B-B9FA-8692B541DA19}" dt="2022-12-21T10:13:32.360" v="831" actId="1076"/>
          <ac:picMkLst>
            <pc:docMk/>
            <pc:sldMk cId="3420368686" sldId="260"/>
            <ac:picMk id="5" creationId="{6FC9F3A7-D008-22A0-7503-A5EAD27BCC00}"/>
          </ac:picMkLst>
        </pc:picChg>
        <pc:picChg chg="del">
          <ac:chgData name="darahasa2611@gmail.com" userId="402c45a0b76c123c" providerId="LiveId" clId="{FC98AC13-B453-484B-B9FA-8692B541DA19}" dt="2022-10-11T10:32:52.154" v="17" actId="21"/>
          <ac:picMkLst>
            <pc:docMk/>
            <pc:sldMk cId="3420368686" sldId="260"/>
            <ac:picMk id="10" creationId="{57C69B14-A66E-9BAE-1675-DC4FFB06C1D4}"/>
          </ac:picMkLst>
        </pc:picChg>
        <pc:picChg chg="add del mod">
          <ac:chgData name="darahasa2611@gmail.com" userId="402c45a0b76c123c" providerId="LiveId" clId="{FC98AC13-B453-484B-B9FA-8692B541DA19}" dt="2022-12-21T09:34:15.628" v="213" actId="478"/>
          <ac:picMkLst>
            <pc:docMk/>
            <pc:sldMk cId="3420368686" sldId="260"/>
            <ac:picMk id="12" creationId="{8F8E86E9-6EDF-A03D-1EB7-43827D6B4B25}"/>
          </ac:picMkLst>
        </pc:picChg>
      </pc:sldChg>
      <pc:sldChg chg="addSp delSp modSp mod">
        <pc:chgData name="darahasa2611@gmail.com" userId="402c45a0b76c123c" providerId="LiveId" clId="{FC98AC13-B453-484B-B9FA-8692B541DA19}" dt="2022-12-21T09:40:49.813" v="329" actId="20577"/>
        <pc:sldMkLst>
          <pc:docMk/>
          <pc:sldMk cId="2352053584" sldId="261"/>
        </pc:sldMkLst>
        <pc:spChg chg="mod">
          <ac:chgData name="darahasa2611@gmail.com" userId="402c45a0b76c123c" providerId="LiveId" clId="{FC98AC13-B453-484B-B9FA-8692B541DA19}" dt="2022-12-21T09:40:49.813" v="329" actId="20577"/>
          <ac:spMkLst>
            <pc:docMk/>
            <pc:sldMk cId="2352053584" sldId="261"/>
            <ac:spMk id="10" creationId="{00000000-0000-0000-0000-000000000000}"/>
          </ac:spMkLst>
        </pc:spChg>
        <pc:picChg chg="add del mod">
          <ac:chgData name="darahasa2611@gmail.com" userId="402c45a0b76c123c" providerId="LiveId" clId="{FC98AC13-B453-484B-B9FA-8692B541DA19}" dt="2022-12-21T09:37:08.601" v="250" actId="478"/>
          <ac:picMkLst>
            <pc:docMk/>
            <pc:sldMk cId="2352053584" sldId="261"/>
            <ac:picMk id="5" creationId="{D454498D-6DF6-761C-0C4D-4EEA8A745335}"/>
          </ac:picMkLst>
        </pc:picChg>
      </pc:sldChg>
      <pc:sldChg chg="addSp delSp modSp mod ord">
        <pc:chgData name="darahasa2611@gmail.com" userId="402c45a0b76c123c" providerId="LiveId" clId="{FC98AC13-B453-484B-B9FA-8692B541DA19}" dt="2022-12-21T10:20:14.682" v="976" actId="14100"/>
        <pc:sldMkLst>
          <pc:docMk/>
          <pc:sldMk cId="2960790397" sldId="262"/>
        </pc:sldMkLst>
        <pc:spChg chg="mod">
          <ac:chgData name="darahasa2611@gmail.com" userId="402c45a0b76c123c" providerId="LiveId" clId="{FC98AC13-B453-484B-B9FA-8692B541DA19}" dt="2022-12-21T09:42:46.977" v="407" actId="20577"/>
          <ac:spMkLst>
            <pc:docMk/>
            <pc:sldMk cId="2960790397" sldId="262"/>
            <ac:spMk id="2" creationId="{E357E0F0-F5E5-0BDE-241C-C5706E8CFF64}"/>
          </ac:spMkLst>
        </pc:spChg>
        <pc:spChg chg="mod">
          <ac:chgData name="darahasa2611@gmail.com" userId="402c45a0b76c123c" providerId="LiveId" clId="{FC98AC13-B453-484B-B9FA-8692B541DA19}" dt="2022-12-21T09:43:19.572" v="414" actId="14100"/>
          <ac:spMkLst>
            <pc:docMk/>
            <pc:sldMk cId="2960790397" sldId="262"/>
            <ac:spMk id="3" creationId="{D35E9D0A-22F4-58E1-42EF-3AF9B294FC3E}"/>
          </ac:spMkLst>
        </pc:spChg>
        <pc:picChg chg="add del mod">
          <ac:chgData name="darahasa2611@gmail.com" userId="402c45a0b76c123c" providerId="LiveId" clId="{FC98AC13-B453-484B-B9FA-8692B541DA19}" dt="2022-12-21T09:43:11.442" v="413" actId="478"/>
          <ac:picMkLst>
            <pc:docMk/>
            <pc:sldMk cId="2960790397" sldId="262"/>
            <ac:picMk id="4" creationId="{38AD2F3F-AD16-BECD-D1C8-028D3DFF193A}"/>
          </ac:picMkLst>
        </pc:picChg>
        <pc:picChg chg="add del mod">
          <ac:chgData name="darahasa2611@gmail.com" userId="402c45a0b76c123c" providerId="LiveId" clId="{FC98AC13-B453-484B-B9FA-8692B541DA19}" dt="2022-12-21T10:13:58.937" v="832" actId="21"/>
          <ac:picMkLst>
            <pc:docMk/>
            <pc:sldMk cId="2960790397" sldId="262"/>
            <ac:picMk id="5" creationId="{092B5665-E1C8-D0E0-E598-93BF8F34DD4D}"/>
          </ac:picMkLst>
        </pc:picChg>
        <pc:picChg chg="add mod modCrop">
          <ac:chgData name="darahasa2611@gmail.com" userId="402c45a0b76c123c" providerId="LiveId" clId="{FC98AC13-B453-484B-B9FA-8692B541DA19}" dt="2022-12-21T10:20:14.682" v="976" actId="14100"/>
          <ac:picMkLst>
            <pc:docMk/>
            <pc:sldMk cId="2960790397" sldId="262"/>
            <ac:picMk id="6" creationId="{729B374C-3F9B-09AC-1CD1-11540C956E3E}"/>
          </ac:picMkLst>
        </pc:picChg>
      </pc:sldChg>
      <pc:sldChg chg="modSp mod">
        <pc:chgData name="darahasa2611@gmail.com" userId="402c45a0b76c123c" providerId="LiveId" clId="{FC98AC13-B453-484B-B9FA-8692B541DA19}" dt="2022-12-21T09:41:43.922" v="373" actId="20577"/>
        <pc:sldMkLst>
          <pc:docMk/>
          <pc:sldMk cId="2024104600" sldId="263"/>
        </pc:sldMkLst>
        <pc:spChg chg="mod">
          <ac:chgData name="darahasa2611@gmail.com" userId="402c45a0b76c123c" providerId="LiveId" clId="{FC98AC13-B453-484B-B9FA-8692B541DA19}" dt="2022-12-21T09:41:43.922" v="373" actId="20577"/>
          <ac:spMkLst>
            <pc:docMk/>
            <pc:sldMk cId="2024104600" sldId="263"/>
            <ac:spMk id="3" creationId="{59B9DE3D-6257-979B-578E-63B1B0331340}"/>
          </ac:spMkLst>
        </pc:spChg>
      </pc:sldChg>
      <pc:sldChg chg="addSp delSp modSp mod">
        <pc:chgData name="darahasa2611@gmail.com" userId="402c45a0b76c123c" providerId="LiveId" clId="{FC98AC13-B453-484B-B9FA-8692B541DA19}" dt="2022-12-21T09:51:20.249" v="497" actId="1076"/>
        <pc:sldMkLst>
          <pc:docMk/>
          <pc:sldMk cId="3500932418" sldId="264"/>
        </pc:sldMkLst>
        <pc:spChg chg="add del mod">
          <ac:chgData name="darahasa2611@gmail.com" userId="402c45a0b76c123c" providerId="LiveId" clId="{FC98AC13-B453-484B-B9FA-8692B541DA19}" dt="2022-12-21T09:50:43.472" v="487"/>
          <ac:spMkLst>
            <pc:docMk/>
            <pc:sldMk cId="3500932418" sldId="264"/>
            <ac:spMk id="6" creationId="{42615EB1-BFCE-EFF0-52DF-C507C45A1922}"/>
          </ac:spMkLst>
        </pc:spChg>
        <pc:picChg chg="add del mod">
          <ac:chgData name="darahasa2611@gmail.com" userId="402c45a0b76c123c" providerId="LiveId" clId="{FC98AC13-B453-484B-B9FA-8692B541DA19}" dt="2022-12-21T09:50:39.804" v="486" actId="21"/>
          <ac:picMkLst>
            <pc:docMk/>
            <pc:sldMk cId="3500932418" sldId="264"/>
            <ac:picMk id="3" creationId="{4ED7190C-940B-37FF-7219-CCD5E3C64B26}"/>
          </ac:picMkLst>
        </pc:picChg>
        <pc:picChg chg="del mod">
          <ac:chgData name="darahasa2611@gmail.com" userId="402c45a0b76c123c" providerId="LiveId" clId="{FC98AC13-B453-484B-B9FA-8692B541DA19}" dt="2022-12-21T09:50:18.243" v="483" actId="478"/>
          <ac:picMkLst>
            <pc:docMk/>
            <pc:sldMk cId="3500932418" sldId="264"/>
            <ac:picMk id="4" creationId="{71D640DF-17A9-84B0-883F-D965AB0B1E52}"/>
          </ac:picMkLst>
        </pc:picChg>
        <pc:picChg chg="add mod">
          <ac:chgData name="darahasa2611@gmail.com" userId="402c45a0b76c123c" providerId="LiveId" clId="{FC98AC13-B453-484B-B9FA-8692B541DA19}" dt="2022-12-21T09:51:20.249" v="497" actId="1076"/>
          <ac:picMkLst>
            <pc:docMk/>
            <pc:sldMk cId="3500932418" sldId="264"/>
            <ac:picMk id="7" creationId="{8F49CCDF-E3A8-51E1-29D9-7C57E35C1239}"/>
          </ac:picMkLst>
        </pc:picChg>
      </pc:sldChg>
      <pc:sldChg chg="addSp delSp modSp mod">
        <pc:chgData name="darahasa2611@gmail.com" userId="402c45a0b76c123c" providerId="LiveId" clId="{FC98AC13-B453-484B-B9FA-8692B541DA19}" dt="2022-12-21T09:51:55.786" v="503" actId="1076"/>
        <pc:sldMkLst>
          <pc:docMk/>
          <pc:sldMk cId="2974662452" sldId="265"/>
        </pc:sldMkLst>
        <pc:spChg chg="add del mod">
          <ac:chgData name="darahasa2611@gmail.com" userId="402c45a0b76c123c" providerId="LiveId" clId="{FC98AC13-B453-484B-B9FA-8692B541DA19}" dt="2022-12-21T09:51:41.109" v="499"/>
          <ac:spMkLst>
            <pc:docMk/>
            <pc:sldMk cId="2974662452" sldId="265"/>
            <ac:spMk id="4" creationId="{07DCC718-2D19-6B38-CC30-EBEE51C3D1AB}"/>
          </ac:spMkLst>
        </pc:spChg>
        <pc:picChg chg="add mod">
          <ac:chgData name="darahasa2611@gmail.com" userId="402c45a0b76c123c" providerId="LiveId" clId="{FC98AC13-B453-484B-B9FA-8692B541DA19}" dt="2022-12-21T09:51:55.786" v="503" actId="1076"/>
          <ac:picMkLst>
            <pc:docMk/>
            <pc:sldMk cId="2974662452" sldId="265"/>
            <ac:picMk id="5" creationId="{978901A8-63AB-CE35-AE41-FE70161E653E}"/>
          </ac:picMkLst>
        </pc:picChg>
        <pc:picChg chg="del">
          <ac:chgData name="darahasa2611@gmail.com" userId="402c45a0b76c123c" providerId="LiveId" clId="{FC98AC13-B453-484B-B9FA-8692B541DA19}" dt="2022-12-21T09:51:37.009" v="498" actId="478"/>
          <ac:picMkLst>
            <pc:docMk/>
            <pc:sldMk cId="2974662452" sldId="265"/>
            <ac:picMk id="6" creationId="{13E606C6-4958-234F-151B-AFC81F70D554}"/>
          </ac:picMkLst>
        </pc:picChg>
      </pc:sldChg>
      <pc:sldChg chg="addSp delSp modSp mod">
        <pc:chgData name="darahasa2611@gmail.com" userId="402c45a0b76c123c" providerId="LiveId" clId="{FC98AC13-B453-484B-B9FA-8692B541DA19}" dt="2022-12-21T09:52:38.239" v="511" actId="14100"/>
        <pc:sldMkLst>
          <pc:docMk/>
          <pc:sldMk cId="2563623845" sldId="266"/>
        </pc:sldMkLst>
        <pc:picChg chg="add mod">
          <ac:chgData name="darahasa2611@gmail.com" userId="402c45a0b76c123c" providerId="LiveId" clId="{FC98AC13-B453-484B-B9FA-8692B541DA19}" dt="2022-12-21T09:52:38.239" v="511" actId="14100"/>
          <ac:picMkLst>
            <pc:docMk/>
            <pc:sldMk cId="2563623845" sldId="266"/>
            <ac:picMk id="3" creationId="{3E1B6B80-34F5-8E78-A744-9AE0E38823D9}"/>
          </ac:picMkLst>
        </pc:picChg>
        <pc:picChg chg="del">
          <ac:chgData name="darahasa2611@gmail.com" userId="402c45a0b76c123c" providerId="LiveId" clId="{FC98AC13-B453-484B-B9FA-8692B541DA19}" dt="2022-12-21T09:52:10.176" v="504" actId="478"/>
          <ac:picMkLst>
            <pc:docMk/>
            <pc:sldMk cId="2563623845" sldId="266"/>
            <ac:picMk id="9" creationId="{7857884F-2336-95A6-2A93-E0858D3BC4EA}"/>
          </ac:picMkLst>
        </pc:picChg>
      </pc:sldChg>
      <pc:sldChg chg="addSp delSp modSp mod">
        <pc:chgData name="darahasa2611@gmail.com" userId="402c45a0b76c123c" providerId="LiveId" clId="{FC98AC13-B453-484B-B9FA-8692B541DA19}" dt="2022-12-21T09:53:15.752" v="517" actId="14100"/>
        <pc:sldMkLst>
          <pc:docMk/>
          <pc:sldMk cId="2459251157" sldId="267"/>
        </pc:sldMkLst>
        <pc:picChg chg="add mod">
          <ac:chgData name="darahasa2611@gmail.com" userId="402c45a0b76c123c" providerId="LiveId" clId="{FC98AC13-B453-484B-B9FA-8692B541DA19}" dt="2022-12-21T09:53:15.752" v="517" actId="14100"/>
          <ac:picMkLst>
            <pc:docMk/>
            <pc:sldMk cId="2459251157" sldId="267"/>
            <ac:picMk id="3" creationId="{DFBE41AB-480F-5184-6A63-EE59DBFE4513}"/>
          </ac:picMkLst>
        </pc:picChg>
        <pc:picChg chg="del">
          <ac:chgData name="darahasa2611@gmail.com" userId="402c45a0b76c123c" providerId="LiveId" clId="{FC98AC13-B453-484B-B9FA-8692B541DA19}" dt="2022-12-21T09:52:56.189" v="512" actId="478"/>
          <ac:picMkLst>
            <pc:docMk/>
            <pc:sldMk cId="2459251157" sldId="267"/>
            <ac:picMk id="6" creationId="{4B34DC62-7E85-FD1F-8841-A60466850287}"/>
          </ac:picMkLst>
        </pc:picChg>
      </pc:sldChg>
      <pc:sldChg chg="del">
        <pc:chgData name="darahasa2611@gmail.com" userId="402c45a0b76c123c" providerId="LiveId" clId="{FC98AC13-B453-484B-B9FA-8692B541DA19}" dt="2022-12-21T09:53:31.865" v="518" actId="2696"/>
        <pc:sldMkLst>
          <pc:docMk/>
          <pc:sldMk cId="2321456204" sldId="268"/>
        </pc:sldMkLst>
      </pc:sldChg>
      <pc:sldChg chg="del">
        <pc:chgData name="darahasa2611@gmail.com" userId="402c45a0b76c123c" providerId="LiveId" clId="{FC98AC13-B453-484B-B9FA-8692B541DA19}" dt="2022-12-21T10:01:18.876" v="677" actId="47"/>
        <pc:sldMkLst>
          <pc:docMk/>
          <pc:sldMk cId="3912718016" sldId="269"/>
        </pc:sldMkLst>
      </pc:sldChg>
      <pc:sldChg chg="addSp modSp mod">
        <pc:chgData name="darahasa2611@gmail.com" userId="402c45a0b76c123c" providerId="LiveId" clId="{FC98AC13-B453-484B-B9FA-8692B541DA19}" dt="2022-12-21T10:14:32.609" v="841" actId="1076"/>
        <pc:sldMkLst>
          <pc:docMk/>
          <pc:sldMk cId="1376975757" sldId="270"/>
        </pc:sldMkLst>
        <pc:spChg chg="mod">
          <ac:chgData name="darahasa2611@gmail.com" userId="402c45a0b76c123c" providerId="LiveId" clId="{FC98AC13-B453-484B-B9FA-8692B541DA19}" dt="2022-12-21T10:14:29.302" v="840" actId="14100"/>
          <ac:spMkLst>
            <pc:docMk/>
            <pc:sldMk cId="1376975757" sldId="270"/>
            <ac:spMk id="3" creationId="{59B9DE3D-6257-979B-578E-63B1B0331340}"/>
          </ac:spMkLst>
        </pc:spChg>
        <pc:picChg chg="add mod">
          <ac:chgData name="darahasa2611@gmail.com" userId="402c45a0b76c123c" providerId="LiveId" clId="{FC98AC13-B453-484B-B9FA-8692B541DA19}" dt="2022-12-21T10:14:32.609" v="841" actId="1076"/>
          <ac:picMkLst>
            <pc:docMk/>
            <pc:sldMk cId="1376975757" sldId="270"/>
            <ac:picMk id="4" creationId="{DE857A8E-3DD1-F6F7-389A-8FBB2746A004}"/>
          </ac:picMkLst>
        </pc:picChg>
      </pc:sldChg>
      <pc:sldChg chg="addSp delSp modSp mod">
        <pc:chgData name="darahasa2611@gmail.com" userId="402c45a0b76c123c" providerId="LiveId" clId="{FC98AC13-B453-484B-B9FA-8692B541DA19}" dt="2022-12-21T10:09:29.587" v="799" actId="21"/>
        <pc:sldMkLst>
          <pc:docMk/>
          <pc:sldMk cId="3937778554" sldId="271"/>
        </pc:sldMkLst>
        <pc:spChg chg="add del mod">
          <ac:chgData name="darahasa2611@gmail.com" userId="402c45a0b76c123c" providerId="LiveId" clId="{FC98AC13-B453-484B-B9FA-8692B541DA19}" dt="2022-12-21T10:09:16.185" v="797" actId="14100"/>
          <ac:spMkLst>
            <pc:docMk/>
            <pc:sldMk cId="3937778554" sldId="271"/>
            <ac:spMk id="3" creationId="{59B9DE3D-6257-979B-578E-63B1B0331340}"/>
          </ac:spMkLst>
        </pc:spChg>
        <pc:picChg chg="add del mod modCrop">
          <ac:chgData name="darahasa2611@gmail.com" userId="402c45a0b76c123c" providerId="LiveId" clId="{FC98AC13-B453-484B-B9FA-8692B541DA19}" dt="2022-12-21T10:09:29.587" v="799" actId="21"/>
          <ac:picMkLst>
            <pc:docMk/>
            <pc:sldMk cId="3937778554" sldId="271"/>
            <ac:picMk id="4" creationId="{418D296D-3D97-0646-A697-2D8272BF469B}"/>
          </ac:picMkLst>
        </pc:picChg>
        <pc:picChg chg="add del mod">
          <ac:chgData name="darahasa2611@gmail.com" userId="402c45a0b76c123c" providerId="LiveId" clId="{FC98AC13-B453-484B-B9FA-8692B541DA19}" dt="2022-10-11T10:46:13.085" v="84"/>
          <ac:picMkLst>
            <pc:docMk/>
            <pc:sldMk cId="3937778554" sldId="271"/>
            <ac:picMk id="4" creationId="{BF29B68C-BACE-6E92-48F3-D01B2067B65D}"/>
          </ac:picMkLst>
        </pc:picChg>
        <pc:picChg chg="add del mod">
          <ac:chgData name="darahasa2611@gmail.com" userId="402c45a0b76c123c" providerId="LiveId" clId="{FC98AC13-B453-484B-B9FA-8692B541DA19}" dt="2022-12-21T09:42:01.878" v="376" actId="478"/>
          <ac:picMkLst>
            <pc:docMk/>
            <pc:sldMk cId="3937778554" sldId="271"/>
            <ac:picMk id="5" creationId="{7C50E505-B730-4911-3677-1C4367E96017}"/>
          </ac:picMkLst>
        </pc:picChg>
      </pc:sldChg>
      <pc:sldChg chg="modSp mod">
        <pc:chgData name="darahasa2611@gmail.com" userId="402c45a0b76c123c" providerId="LiveId" clId="{FC98AC13-B453-484B-B9FA-8692B541DA19}" dt="2022-12-21T09:47:12.791" v="478" actId="1076"/>
        <pc:sldMkLst>
          <pc:docMk/>
          <pc:sldMk cId="346776991" sldId="272"/>
        </pc:sldMkLst>
        <pc:spChg chg="mod">
          <ac:chgData name="darahasa2611@gmail.com" userId="402c45a0b76c123c" providerId="LiveId" clId="{FC98AC13-B453-484B-B9FA-8692B541DA19}" dt="2022-12-21T09:47:05.235" v="477" actId="1076"/>
          <ac:spMkLst>
            <pc:docMk/>
            <pc:sldMk cId="346776991" sldId="272"/>
            <ac:spMk id="3" creationId="{3801CDB9-BD76-CDDC-5E3B-D942376ABECA}"/>
          </ac:spMkLst>
        </pc:spChg>
        <pc:spChg chg="mod">
          <ac:chgData name="darahasa2611@gmail.com" userId="402c45a0b76c123c" providerId="LiveId" clId="{FC98AC13-B453-484B-B9FA-8692B541DA19}" dt="2022-12-21T09:47:12.791" v="478" actId="1076"/>
          <ac:spMkLst>
            <pc:docMk/>
            <pc:sldMk cId="346776991" sldId="272"/>
            <ac:spMk id="4" creationId="{923CF2D6-636F-9898-F7AB-17F6C67CA9D0}"/>
          </ac:spMkLst>
        </pc:spChg>
      </pc:sldChg>
      <pc:sldChg chg="addSp modSp new mod">
        <pc:chgData name="darahasa2611@gmail.com" userId="402c45a0b76c123c" providerId="LiveId" clId="{FC98AC13-B453-484B-B9FA-8692B541DA19}" dt="2022-12-21T10:12:56.990" v="823" actId="1076"/>
        <pc:sldMkLst>
          <pc:docMk/>
          <pc:sldMk cId="1831962231" sldId="274"/>
        </pc:sldMkLst>
        <pc:spChg chg="mod">
          <ac:chgData name="darahasa2611@gmail.com" userId="402c45a0b76c123c" providerId="LiveId" clId="{FC98AC13-B453-484B-B9FA-8692B541DA19}" dt="2022-12-21T09:54:42.500" v="521"/>
          <ac:spMkLst>
            <pc:docMk/>
            <pc:sldMk cId="1831962231" sldId="274"/>
            <ac:spMk id="2" creationId="{D59E7D66-4C1C-95BC-A8DD-73B2D17FFF25}"/>
          </ac:spMkLst>
        </pc:spChg>
        <pc:spChg chg="mod">
          <ac:chgData name="darahasa2611@gmail.com" userId="402c45a0b76c123c" providerId="LiveId" clId="{FC98AC13-B453-484B-B9FA-8692B541DA19}" dt="2022-12-21T09:55:23.452" v="531" actId="20577"/>
          <ac:spMkLst>
            <pc:docMk/>
            <pc:sldMk cId="1831962231" sldId="274"/>
            <ac:spMk id="3" creationId="{4CCF4DD7-D3A5-B6AB-FBB4-A42B9DE0BA5C}"/>
          </ac:spMkLst>
        </pc:spChg>
        <pc:picChg chg="add mod">
          <ac:chgData name="darahasa2611@gmail.com" userId="402c45a0b76c123c" providerId="LiveId" clId="{FC98AC13-B453-484B-B9FA-8692B541DA19}" dt="2022-12-21T10:12:56.990" v="823" actId="1076"/>
          <ac:picMkLst>
            <pc:docMk/>
            <pc:sldMk cId="1831962231" sldId="274"/>
            <ac:picMk id="4" creationId="{46190106-7590-784A-74C4-60C290267A25}"/>
          </ac:picMkLst>
        </pc:picChg>
      </pc:sldChg>
      <pc:sldChg chg="addSp delSp modSp new mod">
        <pc:chgData name="darahasa2611@gmail.com" userId="402c45a0b76c123c" providerId="LiveId" clId="{FC98AC13-B453-484B-B9FA-8692B541DA19}" dt="2022-12-21T10:19:43.727" v="968" actId="21"/>
        <pc:sldMkLst>
          <pc:docMk/>
          <pc:sldMk cId="305558445" sldId="275"/>
        </pc:sldMkLst>
        <pc:spChg chg="mod">
          <ac:chgData name="darahasa2611@gmail.com" userId="402c45a0b76c123c" providerId="LiveId" clId="{FC98AC13-B453-484B-B9FA-8692B541DA19}" dt="2022-12-21T10:16:24.202" v="928" actId="20577"/>
          <ac:spMkLst>
            <pc:docMk/>
            <pc:sldMk cId="305558445" sldId="275"/>
            <ac:spMk id="2" creationId="{3CD9B674-3F82-7DC4-C13E-14996F013271}"/>
          </ac:spMkLst>
        </pc:spChg>
        <pc:spChg chg="mod">
          <ac:chgData name="darahasa2611@gmail.com" userId="402c45a0b76c123c" providerId="LiveId" clId="{FC98AC13-B453-484B-B9FA-8692B541DA19}" dt="2022-12-21T10:19:32.503" v="967" actId="14100"/>
          <ac:spMkLst>
            <pc:docMk/>
            <pc:sldMk cId="305558445" sldId="275"/>
            <ac:spMk id="3" creationId="{E93301E5-B333-F219-49C8-8AD3E68FC9E8}"/>
          </ac:spMkLst>
        </pc:spChg>
        <pc:spChg chg="add del mod">
          <ac:chgData name="darahasa2611@gmail.com" userId="402c45a0b76c123c" providerId="LiveId" clId="{FC98AC13-B453-484B-B9FA-8692B541DA19}" dt="2022-12-21T10:18:54.431" v="957" actId="478"/>
          <ac:spMkLst>
            <pc:docMk/>
            <pc:sldMk cId="305558445" sldId="275"/>
            <ac:spMk id="6" creationId="{4C111273-C908-067C-95F4-F3FA2CC00BDD}"/>
          </ac:spMkLst>
        </pc:spChg>
        <pc:spChg chg="add del mod">
          <ac:chgData name="darahasa2611@gmail.com" userId="402c45a0b76c123c" providerId="LiveId" clId="{FC98AC13-B453-484B-B9FA-8692B541DA19}" dt="2022-12-21T10:18:49.590" v="955" actId="478"/>
          <ac:spMkLst>
            <pc:docMk/>
            <pc:sldMk cId="305558445" sldId="275"/>
            <ac:spMk id="9" creationId="{4D46076F-58A5-2EF2-7C29-159C22C9052B}"/>
          </ac:spMkLst>
        </pc:spChg>
        <pc:picChg chg="add del mod">
          <ac:chgData name="darahasa2611@gmail.com" userId="402c45a0b76c123c" providerId="LiveId" clId="{FC98AC13-B453-484B-B9FA-8692B541DA19}" dt="2022-12-21T10:19:43.727" v="968" actId="21"/>
          <ac:picMkLst>
            <pc:docMk/>
            <pc:sldMk cId="305558445" sldId="275"/>
            <ac:picMk id="5" creationId="{E0B6D48A-D79B-465E-BE90-C5722C9897B0}"/>
          </ac:picMkLst>
        </pc:picChg>
        <pc:picChg chg="add mod">
          <ac:chgData name="darahasa2611@gmail.com" userId="402c45a0b76c123c" providerId="LiveId" clId="{FC98AC13-B453-484B-B9FA-8692B541DA19}" dt="2022-12-21T10:19:29.361" v="966" actId="1076"/>
          <ac:picMkLst>
            <pc:docMk/>
            <pc:sldMk cId="305558445" sldId="275"/>
            <ac:picMk id="8" creationId="{61488A5B-2502-134C-E596-AE93771D354E}"/>
          </ac:picMkLst>
        </pc:picChg>
      </pc:sldChg>
      <pc:sldChg chg="addSp delSp modSp new mod ord">
        <pc:chgData name="darahasa2611@gmail.com" userId="402c45a0b76c123c" providerId="LiveId" clId="{FC98AC13-B453-484B-B9FA-8692B541DA19}" dt="2022-12-21T10:48:04.058" v="1046" actId="14100"/>
        <pc:sldMkLst>
          <pc:docMk/>
          <pc:sldMk cId="1474505010" sldId="276"/>
        </pc:sldMkLst>
        <pc:picChg chg="add del mod">
          <ac:chgData name="darahasa2611@gmail.com" userId="402c45a0b76c123c" providerId="LiveId" clId="{FC98AC13-B453-484B-B9FA-8692B541DA19}" dt="2022-12-21T10:47:43.082" v="1040" actId="21"/>
          <ac:picMkLst>
            <pc:docMk/>
            <pc:sldMk cId="1474505010" sldId="276"/>
            <ac:picMk id="3" creationId="{DAB2DEE7-9DC4-1CA5-A191-44C0CEBB280C}"/>
          </ac:picMkLst>
        </pc:picChg>
        <pc:picChg chg="add mod">
          <ac:chgData name="darahasa2611@gmail.com" userId="402c45a0b76c123c" providerId="LiveId" clId="{FC98AC13-B453-484B-B9FA-8692B541DA19}" dt="2022-12-21T10:48:04.058" v="1046" actId="14100"/>
          <ac:picMkLst>
            <pc:docMk/>
            <pc:sldMk cId="1474505010" sldId="276"/>
            <ac:picMk id="4" creationId="{0EA170E6-35A2-82B5-B9C7-52A63C3B5AB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A5A207F-0F91-42F2-96D0-049C6003623B}" type="datetimeFigureOut">
              <a:rPr lang="en-US"/>
              <a:t>3/5/2023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C567D4A-04CB-4EDF-8FB1-342A02FC8EC5}" type="slidenum">
              <a:rPr/>
              <a:t>‹#›</a:t>
            </a:fld>
            <a:endParaRPr/>
          </a:p>
        </p:txBody>
      </p:sp>
    </p:spTree>
    <p:extLst>
      <p:ext uri="{BB962C8B-B14F-4D97-AF65-F5344CB8AC3E}">
        <p14:creationId xmlns:p14="http://schemas.microsoft.com/office/powerpoint/2010/main" val="158012531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CC13F5-F2B1-464B-BE8F-27ABFBD2FBDE}" type="datetimeFigureOut">
              <a:rPr lang="en-US"/>
              <a:t>3/5/2023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61351F-DBB1-4664-ADA9-83BC7CB8848D}" type="slidenum">
              <a:rPr/>
              <a:t>‹#›</a:t>
            </a:fld>
            <a:endParaRPr/>
          </a:p>
        </p:txBody>
      </p:sp>
    </p:spTree>
    <p:extLst>
      <p:ext uri="{BB962C8B-B14F-4D97-AF65-F5344CB8AC3E}">
        <p14:creationId xmlns:p14="http://schemas.microsoft.com/office/powerpoint/2010/main" val="3642362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8539" y="2514601"/>
            <a:ext cx="8913077" cy="2262781"/>
          </a:xfrm>
        </p:spPr>
        <p:txBody>
          <a:bodyPr anchor="b">
            <a:normAutofit/>
          </a:bodyPr>
          <a:lstStyle>
            <a:lvl1pPr>
              <a:defRPr sz="5398"/>
            </a:lvl1pPr>
          </a:lstStyle>
          <a:p>
            <a:r>
              <a:rPr lang="en-US"/>
              <a:t>Click to edit Master title style</a:t>
            </a:r>
            <a:endParaRPr lang="en-US" dirty="0"/>
          </a:p>
        </p:txBody>
      </p:sp>
      <p:sp>
        <p:nvSpPr>
          <p:cNvPr id="3" name="Subtitle 2"/>
          <p:cNvSpPr>
            <a:spLocks noGrp="1"/>
          </p:cNvSpPr>
          <p:nvPr>
            <p:ph type="subTitle" idx="1"/>
          </p:nvPr>
        </p:nvSpPr>
        <p:spPr>
          <a:xfrm>
            <a:off x="2588539" y="4777380"/>
            <a:ext cx="8913077" cy="1126283"/>
          </a:xfrm>
        </p:spPr>
        <p:txBody>
          <a:bodyPr anchor="t"/>
          <a:lstStyle>
            <a:lvl1pPr marL="0" indent="0" algn="l">
              <a:buNone/>
              <a:defRPr>
                <a:solidFill>
                  <a:schemeClr val="tx1">
                    <a:lumMod val="65000"/>
                    <a:lumOff val="35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D2A58A-F6A3-44B4-8553-CA3EAF252FB7}" type="datetime1">
              <a:rPr lang="en-US" smtClean="0"/>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7" name="Freeform 6"/>
          <p:cNvSpPr/>
          <p:nvPr/>
        </p:nvSpPr>
        <p:spPr bwMode="auto">
          <a:xfrm>
            <a:off x="0" y="4323811"/>
            <a:ext cx="1744198"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674" y="4529541"/>
            <a:ext cx="779564" cy="365125"/>
          </a:xfrm>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3572599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609600"/>
            <a:ext cx="8913077" cy="3117040"/>
          </a:xfrm>
        </p:spPr>
        <p:txBody>
          <a:bodyPr anchor="ctr">
            <a:normAutofit/>
          </a:bodyPr>
          <a:lstStyle>
            <a:lvl1pPr algn="l">
              <a:defRPr sz="4799" b="0" cap="none"/>
            </a:lvl1pPr>
          </a:lstStyle>
          <a:p>
            <a:r>
              <a:rPr lang="en-US"/>
              <a:t>Click to edit Master title style</a:t>
            </a:r>
            <a:endParaRPr lang="en-US" dirty="0"/>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7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B0D41C-F0D3-49F0-8041-67FC705A40C6}" type="datetime1">
              <a:rPr lang="en-US" smtClean="0"/>
              <a:pPr/>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81FEFA0A-2F20-4B60-98C6-5FFDA469AA1C}" type="slidenum">
              <a:rPr lang="en-US" smtClean="0"/>
              <a:pPr/>
              <a:t>‹#›</a:t>
            </a:fld>
            <a:endParaRPr lang="en-US"/>
          </a:p>
        </p:txBody>
      </p:sp>
    </p:spTree>
    <p:extLst>
      <p:ext uri="{BB962C8B-B14F-4D97-AF65-F5344CB8AC3E}">
        <p14:creationId xmlns:p14="http://schemas.microsoft.com/office/powerpoint/2010/main" val="350146147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207" y="609600"/>
            <a:ext cx="8391740" cy="2895600"/>
          </a:xfrm>
        </p:spPr>
        <p:txBody>
          <a:bodyPr anchor="ctr">
            <a:normAutofit/>
          </a:bodyPr>
          <a:lstStyle>
            <a:lvl1pPr algn="l">
              <a:defRPr sz="4799"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4159" y="3505200"/>
            <a:ext cx="7534591" cy="381000"/>
          </a:xfrm>
        </p:spPr>
        <p:txBody>
          <a:bodyPr anchor="ctr">
            <a:noAutofit/>
          </a:bodyPr>
          <a:lstStyle>
            <a:lvl1pPr marL="0" indent="0">
              <a:buFontTx/>
              <a:buNone/>
              <a:defRPr sz="1600">
                <a:solidFill>
                  <a:schemeClr val="tx1">
                    <a:lumMod val="50000"/>
                    <a:lumOff val="50000"/>
                  </a:schemeClr>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7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B0D41C-F0D3-49F0-8041-67FC705A40C6}" type="datetime1">
              <a:rPr lang="en-US" smtClean="0"/>
              <a:pPr/>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11"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81FEFA0A-2F20-4B60-98C6-5FFDA469AA1C}" type="slidenum">
              <a:rPr lang="en-US" smtClean="0"/>
              <a:pPr/>
              <a:t>‹#›</a:t>
            </a:fld>
            <a:endParaRPr lang="en-US"/>
          </a:p>
        </p:txBody>
      </p:sp>
      <p:sp>
        <p:nvSpPr>
          <p:cNvPr id="14" name="TextBox 13"/>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
        <p:nvSpPr>
          <p:cNvPr id="15" name="TextBox 14"/>
          <p:cNvSpPr txBox="1"/>
          <p:nvPr/>
        </p:nvSpPr>
        <p:spPr>
          <a:xfrm>
            <a:off x="11111958" y="2905306"/>
            <a:ext cx="609441" cy="584776"/>
          </a:xfrm>
          <a:prstGeom prst="rect">
            <a:avLst/>
          </a:prstGeom>
        </p:spPr>
        <p:txBody>
          <a:bodyPr vert="horz" lIns="91416" tIns="45708" rIns="91416" bIns="45708" rtlCol="0" anchor="ctr">
            <a:noAutofit/>
          </a:bodyPr>
          <a:lstStyle/>
          <a:p>
            <a:r>
              <a:rPr lang="en-US" sz="799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137991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8539" y="2438401"/>
            <a:ext cx="8913078" cy="2724845"/>
          </a:xfrm>
        </p:spPr>
        <p:txBody>
          <a:bodyPr anchor="b">
            <a:normAutofit/>
          </a:bodyPr>
          <a:lstStyle>
            <a:lvl1pPr algn="l">
              <a:defRPr sz="4799" b="0"/>
            </a:lvl1pPr>
          </a:lstStyle>
          <a:p>
            <a:r>
              <a:rPr lang="en-US"/>
              <a:t>Click to edit Master title style</a:t>
            </a:r>
            <a:endParaRPr lang="en-US" dirty="0"/>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1B0D41C-F0D3-49F0-8041-67FC705A40C6}" type="datetime1">
              <a:rPr lang="en-US" smtClean="0"/>
              <a:pPr/>
              <a:t>3/5/2023</a:t>
            </a:fld>
            <a:endParaRPr lang="en-US"/>
          </a:p>
        </p:txBody>
      </p:sp>
      <p:sp>
        <p:nvSpPr>
          <p:cNvPr id="6" name="Footer Placeholder 5"/>
          <p:cNvSpPr>
            <a:spLocks noGrp="1"/>
          </p:cNvSpPr>
          <p:nvPr>
            <p:ph type="ftr" sz="quarter" idx="11"/>
          </p:nvPr>
        </p:nvSpPr>
        <p:spPr/>
        <p:txBody>
          <a:bodyPr/>
          <a:lstStyle/>
          <a:p>
            <a:r>
              <a:rPr lang="en-US"/>
              <a:t>Add a footer</a:t>
            </a:r>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81FEFA0A-2F20-4B60-98C6-5FFDA469AA1C}" type="slidenum">
              <a:rPr lang="en-US" smtClean="0"/>
              <a:pPr/>
              <a:t>‹#›</a:t>
            </a:fld>
            <a:endParaRPr lang="en-US"/>
          </a:p>
        </p:txBody>
      </p:sp>
    </p:spTree>
    <p:extLst>
      <p:ext uri="{BB962C8B-B14F-4D97-AF65-F5344CB8AC3E}">
        <p14:creationId xmlns:p14="http://schemas.microsoft.com/office/powerpoint/2010/main" val="349408316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207" y="609600"/>
            <a:ext cx="8391740" cy="2895600"/>
          </a:xfrm>
        </p:spPr>
        <p:txBody>
          <a:bodyPr anchor="ctr">
            <a:normAutofit/>
          </a:bodyPr>
          <a:lstStyle>
            <a:lvl1pPr algn="l">
              <a:defRPr sz="4799"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399">
                <a:solidFill>
                  <a:schemeClr val="accent1"/>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1B0D41C-F0D3-49F0-8041-67FC705A40C6}" type="datetime1">
              <a:rPr lang="en-US" smtClean="0"/>
              <a:pPr/>
              <a:t>3/5/2023</a:t>
            </a:fld>
            <a:endParaRPr lang="en-US"/>
          </a:p>
        </p:txBody>
      </p:sp>
      <p:sp>
        <p:nvSpPr>
          <p:cNvPr id="6" name="Footer Placeholder 5"/>
          <p:cNvSpPr>
            <a:spLocks noGrp="1"/>
          </p:cNvSpPr>
          <p:nvPr>
            <p:ph type="ftr" sz="quarter" idx="11"/>
          </p:nvPr>
        </p:nvSpPr>
        <p:spPr/>
        <p:txBody>
          <a:bodyPr/>
          <a:lstStyle/>
          <a:p>
            <a:r>
              <a:rPr lang="en-US"/>
              <a:t>Add a footer</a:t>
            </a:r>
          </a:p>
        </p:txBody>
      </p:sp>
      <p:sp>
        <p:nvSpPr>
          <p:cNvPr id="11"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81FEFA0A-2F20-4B60-98C6-5FFDA469AA1C}" type="slidenum">
              <a:rPr lang="en-US" smtClean="0"/>
              <a:pPr/>
              <a:t>‹#›</a:t>
            </a:fld>
            <a:endParaRPr lang="en-US"/>
          </a:p>
        </p:txBody>
      </p:sp>
      <p:sp>
        <p:nvSpPr>
          <p:cNvPr id="17" name="TextBox 16"/>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
        <p:nvSpPr>
          <p:cNvPr id="18" name="TextBox 17"/>
          <p:cNvSpPr txBox="1"/>
          <p:nvPr/>
        </p:nvSpPr>
        <p:spPr>
          <a:xfrm>
            <a:off x="11111958" y="2905306"/>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0610368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8538" y="627407"/>
            <a:ext cx="8913077" cy="2880020"/>
          </a:xfrm>
        </p:spPr>
        <p:txBody>
          <a:bodyPr anchor="ctr">
            <a:normAutofit/>
          </a:bodyPr>
          <a:lstStyle>
            <a:lvl1pPr algn="l">
              <a:defRPr sz="4799" b="0"/>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399">
                <a:solidFill>
                  <a:schemeClr val="accent1"/>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1B0D41C-F0D3-49F0-8041-67FC705A40C6}" type="datetime1">
              <a:rPr lang="en-US" smtClean="0"/>
              <a:pPr/>
              <a:t>3/5/2023</a:t>
            </a:fld>
            <a:endParaRPr lang="en-US"/>
          </a:p>
        </p:txBody>
      </p:sp>
      <p:sp>
        <p:nvSpPr>
          <p:cNvPr id="6" name="Footer Placeholder 5"/>
          <p:cNvSpPr>
            <a:spLocks noGrp="1"/>
          </p:cNvSpPr>
          <p:nvPr>
            <p:ph type="ftr" sz="quarter" idx="11"/>
          </p:nvPr>
        </p:nvSpPr>
        <p:spPr/>
        <p:txBody>
          <a:bodyPr/>
          <a:lstStyle/>
          <a:p>
            <a:r>
              <a:rPr lang="en-US"/>
              <a:t>Add a footer</a:t>
            </a:r>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81FEFA0A-2F20-4B60-98C6-5FFDA469AA1C}" type="slidenum">
              <a:rPr lang="en-US" smtClean="0"/>
              <a:pPr/>
              <a:t>‹#›</a:t>
            </a:fld>
            <a:endParaRPr lang="en-US"/>
          </a:p>
        </p:txBody>
      </p:sp>
    </p:spTree>
    <p:extLst>
      <p:ext uri="{BB962C8B-B14F-4D97-AF65-F5344CB8AC3E}">
        <p14:creationId xmlns:p14="http://schemas.microsoft.com/office/powerpoint/2010/main" val="53211516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8F513F-1C7D-48A3-9E66-761794785CC6}" type="datetime1">
              <a:rPr lang="en-US" smtClean="0"/>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156738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2392" y="627406"/>
            <a:ext cx="2207026"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8538" y="627406"/>
            <a:ext cx="6475313"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5BC340-5827-402A-ABD7-86B6900F77A8}" type="datetime1">
              <a:rPr lang="en-US" smtClean="0"/>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1203718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250" y="624110"/>
            <a:ext cx="8909366"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8538" y="2133600"/>
            <a:ext cx="8913078"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05BD3E-AD23-4233-B7FD-BCC74AA741B1}" type="datetime1">
              <a:rPr lang="en-US" smtClean="0"/>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3929373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8538" y="2058750"/>
            <a:ext cx="8913077" cy="1468800"/>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2588538" y="3530129"/>
            <a:ext cx="8913077" cy="860400"/>
          </a:xfrm>
        </p:spPr>
        <p:txBody>
          <a:bodyPr anchor="t"/>
          <a:lstStyle>
            <a:lvl1pPr marL="0" indent="0" algn="l">
              <a:buNone/>
              <a:defRPr sz="19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F85C56-1C19-4454-A6D4-FDB294070137}" type="datetime1">
              <a:rPr lang="en-US" smtClean="0"/>
              <a:t>3/5/2023</a:t>
            </a:fld>
            <a:endParaRPr lang="en-US"/>
          </a:p>
        </p:txBody>
      </p:sp>
      <p:sp>
        <p:nvSpPr>
          <p:cNvPr id="5" name="Footer Placeholder 4"/>
          <p:cNvSpPr>
            <a:spLocks noGrp="1"/>
          </p:cNvSpPr>
          <p:nvPr>
            <p:ph type="ftr" sz="quarter" idx="11"/>
          </p:nvPr>
        </p:nvSpPr>
        <p:spPr/>
        <p:txBody>
          <a:bodyPr/>
          <a:lstStyle/>
          <a:p>
            <a:r>
              <a:rPr lang="en-US"/>
              <a:t>Add a footer</a:t>
            </a:r>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30907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8538" y="2133600"/>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88874" y="2126222"/>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AAEA3F-BC83-4494-8BB2-CF9729692A8C}" type="datetime1">
              <a:rPr lang="en-US" smtClean="0"/>
              <a:t>3/5/2023</a:t>
            </a:fld>
            <a:endParaRPr lang="en-US"/>
          </a:p>
        </p:txBody>
      </p:sp>
      <p:sp>
        <p:nvSpPr>
          <p:cNvPr id="6" name="Footer Placeholder 5"/>
          <p:cNvSpPr>
            <a:spLocks noGrp="1"/>
          </p:cNvSpPr>
          <p:nvPr>
            <p:ph type="ftr" sz="quarter" idx="11"/>
          </p:nvPr>
        </p:nvSpPr>
        <p:spPr/>
        <p:txBody>
          <a:bodyPr/>
          <a:lstStyle/>
          <a:p>
            <a:r>
              <a:rPr lang="en-US"/>
              <a:t>Add a footer</a:t>
            </a:r>
          </a:p>
        </p:txBody>
      </p:sp>
      <p:sp>
        <p:nvSpPr>
          <p:cNvPr id="10"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674" y="787783"/>
            <a:ext cx="779564" cy="365125"/>
          </a:xfrm>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228409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8608" y="1972703"/>
            <a:ext cx="3991692" cy="576262"/>
          </a:xfrm>
        </p:spPr>
        <p:txBody>
          <a:bodyPr anchor="b">
            <a:noAutofit/>
          </a:bodyPr>
          <a:lstStyle>
            <a:lvl1pPr marL="0" indent="0">
              <a:buNone/>
              <a:defRPr sz="2399" b="0"/>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2588538" y="2548966"/>
            <a:ext cx="4341762"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4674" y="1969475"/>
            <a:ext cx="3997960" cy="576262"/>
          </a:xfrm>
        </p:spPr>
        <p:txBody>
          <a:bodyPr anchor="b">
            <a:noAutofit/>
          </a:bodyPr>
          <a:lstStyle>
            <a:lvl1pPr marL="0" indent="0">
              <a:buNone/>
              <a:defRPr sz="2399" b="0"/>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5091" y="2545738"/>
            <a:ext cx="433754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48BCFC3-C38C-4973-9593-9C0AA203E374}" type="datetime1">
              <a:rPr lang="en-US" smtClean="0"/>
              <a:t>3/5/2023</a:t>
            </a:fld>
            <a:endParaRPr lang="en-US"/>
          </a:p>
        </p:txBody>
      </p:sp>
      <p:sp>
        <p:nvSpPr>
          <p:cNvPr id="8" name="Footer Placeholder 7"/>
          <p:cNvSpPr>
            <a:spLocks noGrp="1"/>
          </p:cNvSpPr>
          <p:nvPr>
            <p:ph type="ftr" sz="quarter" idx="11"/>
          </p:nvPr>
        </p:nvSpPr>
        <p:spPr/>
        <p:txBody>
          <a:bodyPr/>
          <a:lstStyle/>
          <a:p>
            <a:r>
              <a:rPr lang="en-US"/>
              <a:t>Add a footer</a:t>
            </a:r>
          </a:p>
        </p:txBody>
      </p:sp>
      <p:sp>
        <p:nvSpPr>
          <p:cNvPr id="12"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674" y="787783"/>
            <a:ext cx="779564" cy="365125"/>
          </a:xfrm>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406238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00E9B8-A638-47B9-8EAF-A06FB35BB403}" type="datetime1">
              <a:rPr lang="en-US" smtClean="0"/>
              <a:t>3/5/2023</a:t>
            </a:fld>
            <a:endParaRPr lang="en-US"/>
          </a:p>
        </p:txBody>
      </p:sp>
      <p:sp>
        <p:nvSpPr>
          <p:cNvPr id="4" name="Footer Placeholder 3"/>
          <p:cNvSpPr>
            <a:spLocks noGrp="1"/>
          </p:cNvSpPr>
          <p:nvPr>
            <p:ph type="ftr" sz="quarter" idx="11"/>
          </p:nvPr>
        </p:nvSpPr>
        <p:spPr/>
        <p:txBody>
          <a:bodyPr/>
          <a:lstStyle/>
          <a:p>
            <a:r>
              <a:rPr lang="en-US"/>
              <a:t>Add a footer</a:t>
            </a:r>
          </a:p>
        </p:txBody>
      </p:sp>
      <p:sp>
        <p:nvSpPr>
          <p:cNvPr id="7"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1067438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0414C0-40BC-46FB-ADE3-F7141007B5FB}" type="datetime1">
              <a:rPr lang="en-US" smtClean="0"/>
              <a:t>3/5/2023</a:t>
            </a:fld>
            <a:endParaRPr lang="en-US"/>
          </a:p>
        </p:txBody>
      </p:sp>
      <p:sp>
        <p:nvSpPr>
          <p:cNvPr id="3" name="Footer Placeholder 2"/>
          <p:cNvSpPr>
            <a:spLocks noGrp="1"/>
          </p:cNvSpPr>
          <p:nvPr>
            <p:ph type="ftr" sz="quarter" idx="11"/>
          </p:nvPr>
        </p:nvSpPr>
        <p:spPr/>
        <p:txBody>
          <a:bodyPr/>
          <a:lstStyle/>
          <a:p>
            <a:r>
              <a:rPr lang="en-US"/>
              <a:t>Add a footer</a:t>
            </a:r>
          </a:p>
        </p:txBody>
      </p:sp>
      <p:sp>
        <p:nvSpPr>
          <p:cNvPr id="6"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1023004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446088"/>
            <a:ext cx="3504286" cy="976312"/>
          </a:xfrm>
        </p:spPr>
        <p:txBody>
          <a:bodyPr anchor="b"/>
          <a:lstStyle>
            <a:lvl1pPr algn="l">
              <a:defRPr sz="1999" b="0"/>
            </a:lvl1pPr>
          </a:lstStyle>
          <a:p>
            <a:r>
              <a:rPr lang="en-US"/>
              <a:t>Click to edit Master title style</a:t>
            </a:r>
            <a:endParaRPr lang="en-US" dirty="0"/>
          </a:p>
        </p:txBody>
      </p:sp>
      <p:sp>
        <p:nvSpPr>
          <p:cNvPr id="3" name="Content Placeholder 2"/>
          <p:cNvSpPr>
            <a:spLocks noGrp="1"/>
          </p:cNvSpPr>
          <p:nvPr>
            <p:ph idx="1"/>
          </p:nvPr>
        </p:nvSpPr>
        <p:spPr>
          <a:xfrm>
            <a:off x="6321365" y="446089"/>
            <a:ext cx="5180251"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8538" y="1598613"/>
            <a:ext cx="3504286" cy="4262436"/>
          </a:xfrm>
        </p:spPr>
        <p:txBody>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018BC97-2F5E-4770-AEEF-8F2730A3EA80}" type="datetime1">
              <a:rPr lang="en-US" smtClean="0"/>
              <a:t>3/5/2023</a:t>
            </a:fld>
            <a:endParaRPr lang="en-US"/>
          </a:p>
        </p:txBody>
      </p:sp>
      <p:sp>
        <p:nvSpPr>
          <p:cNvPr id="6" name="Footer Placeholder 5"/>
          <p:cNvSpPr>
            <a:spLocks noGrp="1"/>
          </p:cNvSpPr>
          <p:nvPr>
            <p:ph type="ftr" sz="quarter" idx="11"/>
          </p:nvPr>
        </p:nvSpPr>
        <p:spPr/>
        <p:txBody>
          <a:bodyPr/>
          <a:lstStyle/>
          <a:p>
            <a:r>
              <a:rPr lang="en-US"/>
              <a:t>Add a footer</a:t>
            </a:r>
          </a:p>
        </p:txBody>
      </p:sp>
      <p:sp>
        <p:nvSpPr>
          <p:cNvPr id="9"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1FEFA0A-2F20-4B60-98C6-5FFDA469AA1C}" type="slidenum">
              <a:rPr lang="en-US" smtClean="0"/>
              <a:t>‹#›</a:t>
            </a:fld>
            <a:endParaRPr lang="en-US"/>
          </a:p>
        </p:txBody>
      </p:sp>
    </p:spTree>
    <p:extLst>
      <p:ext uri="{BB962C8B-B14F-4D97-AF65-F5344CB8AC3E}">
        <p14:creationId xmlns:p14="http://schemas.microsoft.com/office/powerpoint/2010/main" val="1240271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9" y="4800600"/>
            <a:ext cx="8913078" cy="566738"/>
          </a:xfrm>
        </p:spPr>
        <p:txBody>
          <a:bodyPr anchor="b">
            <a:normAutofit/>
          </a:bodyPr>
          <a:lstStyle>
            <a:lvl1pPr algn="l">
              <a:defRPr sz="23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8538" y="634965"/>
            <a:ext cx="8913078" cy="3854970"/>
          </a:xfrm>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8539" y="5367338"/>
            <a:ext cx="8913078" cy="493712"/>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06126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0773"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14" y="-32"/>
            <a:ext cx="2356060"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32"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249" y="624110"/>
            <a:ext cx="8909366"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8538" y="2133600"/>
            <a:ext cx="8913078"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58914" y="6130437"/>
            <a:ext cx="1145984"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1B0D41C-F0D3-49F0-8041-67FC705A40C6}" type="datetime1">
              <a:rPr lang="en-US" smtClean="0"/>
              <a:pPr/>
              <a:t>3/5/2023</a:t>
            </a:fld>
            <a:endParaRPr lang="en-US"/>
          </a:p>
        </p:txBody>
      </p:sp>
      <p:sp>
        <p:nvSpPr>
          <p:cNvPr id="5" name="Footer Placeholder 4"/>
          <p:cNvSpPr>
            <a:spLocks noGrp="1"/>
          </p:cNvSpPr>
          <p:nvPr>
            <p:ph type="ftr" sz="quarter" idx="3"/>
          </p:nvPr>
        </p:nvSpPr>
        <p:spPr>
          <a:xfrm>
            <a:off x="2588538" y="6135809"/>
            <a:ext cx="7618015"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Add a footer</a:t>
            </a:r>
          </a:p>
        </p:txBody>
      </p:sp>
      <p:sp>
        <p:nvSpPr>
          <p:cNvPr id="6" name="Slide Number Placeholder 5"/>
          <p:cNvSpPr>
            <a:spLocks noGrp="1"/>
          </p:cNvSpPr>
          <p:nvPr>
            <p:ph type="sldNum" sz="quarter" idx="4"/>
          </p:nvPr>
        </p:nvSpPr>
        <p:spPr>
          <a:xfrm>
            <a:off x="531674" y="787783"/>
            <a:ext cx="779564" cy="365125"/>
          </a:xfrm>
          <a:prstGeom prst="rect">
            <a:avLst/>
          </a:prstGeom>
        </p:spPr>
        <p:txBody>
          <a:bodyPr vert="horz" lIns="91440" tIns="45720" rIns="91440" bIns="45720" rtlCol="0" anchor="ctr"/>
          <a:lstStyle>
            <a:lvl1pPr algn="r">
              <a:defRPr sz="1999">
                <a:solidFill>
                  <a:srgbClr val="FEFFFF"/>
                </a:solidFill>
              </a:defRPr>
            </a:lvl1pPr>
          </a:lstStyle>
          <a:p>
            <a:fld id="{81FEFA0A-2F20-4B60-98C6-5FFDA469AA1C}" type="slidenum">
              <a:rPr lang="en-US" smtClean="0"/>
              <a:pPr/>
              <a:t>‹#›</a:t>
            </a:fld>
            <a:endParaRPr lang="en-US"/>
          </a:p>
        </p:txBody>
      </p:sp>
    </p:spTree>
    <p:extLst>
      <p:ext uri="{BB962C8B-B14F-4D97-AF65-F5344CB8AC3E}">
        <p14:creationId xmlns:p14="http://schemas.microsoft.com/office/powerpoint/2010/main" val="1117036770"/>
      </p:ext>
    </p:extLst>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 id="2147483890" r:id="rId11"/>
    <p:sldLayoutId id="2147483891" r:id="rId12"/>
    <p:sldLayoutId id="2147483892" r:id="rId13"/>
    <p:sldLayoutId id="2147483893" r:id="rId14"/>
    <p:sldLayoutId id="2147483894" r:id="rId15"/>
    <p:sldLayoutId id="2147483895"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063" rtl="0" eaLnBrk="1" latinLnBrk="0" hangingPunct="1">
        <a:spcBef>
          <a:spcPct val="0"/>
        </a:spcBef>
        <a:buNone/>
        <a:defRPr sz="3599"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accent1"/>
        </a:buClr>
        <a:buFont typeface="Wingdings 3" charset="2"/>
        <a:buChar char=""/>
        <a:defRPr sz="1799" kern="1200">
          <a:solidFill>
            <a:schemeClr val="tx1">
              <a:lumMod val="75000"/>
              <a:lumOff val="25000"/>
            </a:schemeClr>
          </a:solidFill>
          <a:latin typeface="+mn-lt"/>
          <a:ea typeface="+mn-ea"/>
          <a:cs typeface="+mn-cs"/>
        </a:defRPr>
      </a:lvl1pPr>
      <a:lvl2pPr marL="742727" indent="-285664" algn="l" defTabSz="457063"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2657" indent="-228531" algn="l" defTabSz="457063"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599720"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6783"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3846"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0908"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7971"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5034"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3748" y="-151346"/>
            <a:ext cx="9145016" cy="1656184"/>
          </a:xfrm>
        </p:spPr>
        <p:txBody>
          <a:bodyPr>
            <a:noAutofit/>
          </a:bodyPr>
          <a:lstStyle/>
          <a:p>
            <a:pPr algn="ctr"/>
            <a:r>
              <a:rPr lang="en-US" sz="3600" b="1" dirty="0">
                <a:cs typeface="Times New Roman" panose="02020603050405020304" pitchFamily="18" charset="0"/>
              </a:rPr>
              <a:t>SUICIDAL TENDENCY DETECTION USING MACHINE LEARNING</a:t>
            </a:r>
            <a:endParaRPr lang="en-US" sz="3600" b="1" dirty="0">
              <a:effectLst>
                <a:outerShdw blurRad="38100" dist="38100" dir="2700000" algn="tl">
                  <a:srgbClr val="000000">
                    <a:alpha val="43137"/>
                  </a:srgbClr>
                </a:outerShdw>
              </a:effectLst>
              <a:cs typeface="Times New Roman" panose="02020603050405020304" pitchFamily="18" charset="0"/>
            </a:endParaRPr>
          </a:p>
        </p:txBody>
      </p:sp>
      <p:sp>
        <p:nvSpPr>
          <p:cNvPr id="3" name="Subtitle 2"/>
          <p:cNvSpPr>
            <a:spLocks noGrp="1"/>
          </p:cNvSpPr>
          <p:nvPr>
            <p:ph type="subTitle" idx="1"/>
          </p:nvPr>
        </p:nvSpPr>
        <p:spPr>
          <a:xfrm>
            <a:off x="621804" y="2302170"/>
            <a:ext cx="4320480" cy="1778575"/>
          </a:xfrm>
        </p:spPr>
        <p:txBody>
          <a:bodyPr>
            <a:normAutofit/>
          </a:bodyPr>
          <a:lstStyle/>
          <a:p>
            <a:r>
              <a:rPr lang="en-US" sz="1200" i="1" dirty="0">
                <a:solidFill>
                  <a:schemeClr val="accent2"/>
                </a:solidFill>
                <a:cs typeface="Times New Roman" panose="02020603050405020304" pitchFamily="18" charset="0"/>
              </a:rPr>
              <a:t>presented by</a:t>
            </a:r>
            <a:r>
              <a:rPr lang="en-US" sz="1600" i="1" dirty="0">
                <a:solidFill>
                  <a:schemeClr val="accent5"/>
                </a:solidFill>
                <a:latin typeface="Times New Roman" panose="02020603050405020304" pitchFamily="18" charset="0"/>
                <a:cs typeface="Times New Roman" panose="02020603050405020304" pitchFamily="18" charset="0"/>
              </a:rPr>
              <a:t>,</a:t>
            </a:r>
            <a:endParaRPr lang="en-US" i="1" dirty="0">
              <a:solidFill>
                <a:schemeClr val="accent5"/>
              </a:solidFill>
            </a:endParaRPr>
          </a:p>
          <a:p>
            <a:r>
              <a:rPr lang="en-IN" b="1" dirty="0">
                <a:solidFill>
                  <a:schemeClr val="tx1"/>
                </a:solidFill>
                <a:cs typeface="Times New Roman" panose="02020603050405020304" pitchFamily="18" charset="0"/>
              </a:rPr>
              <a:t>19KN1A05A3    -M.Tejaswini</a:t>
            </a:r>
          </a:p>
          <a:p>
            <a:r>
              <a:rPr lang="en-IN" b="1" dirty="0">
                <a:solidFill>
                  <a:schemeClr val="tx1"/>
                </a:solidFill>
                <a:cs typeface="Times New Roman" panose="02020603050405020304" pitchFamily="18" charset="0"/>
              </a:rPr>
              <a:t>19KN1A05B9    - M.Ajay</a:t>
            </a:r>
          </a:p>
          <a:p>
            <a:r>
              <a:rPr lang="en-IN" b="1" dirty="0">
                <a:solidFill>
                  <a:schemeClr val="tx1"/>
                </a:solidFill>
                <a:cs typeface="Times New Roman" panose="02020603050405020304" pitchFamily="18" charset="0"/>
              </a:rPr>
              <a:t>19KN1A05B6    - Md.Abdul Wajid</a:t>
            </a:r>
          </a:p>
        </p:txBody>
      </p:sp>
      <p:sp>
        <p:nvSpPr>
          <p:cNvPr id="9" name="TextBox 8">
            <a:extLst>
              <a:ext uri="{FF2B5EF4-FFF2-40B4-BE49-F238E27FC236}">
                <a16:creationId xmlns:a16="http://schemas.microsoft.com/office/drawing/2014/main" id="{295DA729-5351-9DAA-8930-44E415E237F8}"/>
              </a:ext>
            </a:extLst>
          </p:cNvPr>
          <p:cNvSpPr txBox="1"/>
          <p:nvPr/>
        </p:nvSpPr>
        <p:spPr>
          <a:xfrm>
            <a:off x="6598468" y="1580468"/>
            <a:ext cx="5486162" cy="938719"/>
          </a:xfrm>
          <a:prstGeom prst="rect">
            <a:avLst/>
          </a:prstGeom>
          <a:noFill/>
        </p:spPr>
        <p:txBody>
          <a:bodyPr wrap="square">
            <a:spAutoFit/>
          </a:bodyPr>
          <a:lstStyle/>
          <a:p>
            <a:pPr marL="97790" algn="ctr"/>
            <a:r>
              <a:rPr lang="en-US" sz="1200" i="1" dirty="0">
                <a:solidFill>
                  <a:srgbClr val="009900"/>
                </a:solidFill>
                <a:effectLst/>
                <a:ea typeface="Times New Roman" panose="02020603050405020304" pitchFamily="18" charset="0"/>
              </a:rPr>
              <a:t>under the esteemed guidance of</a:t>
            </a:r>
            <a:r>
              <a:rPr lang="en-US" sz="1400" i="1" dirty="0">
                <a:solidFill>
                  <a:srgbClr val="009900"/>
                </a:solidFill>
                <a:effectLst/>
                <a:latin typeface="Times New Roman" panose="02020603050405020304" pitchFamily="18" charset="0"/>
                <a:ea typeface="Times New Roman" panose="02020603050405020304" pitchFamily="18" charset="0"/>
              </a:rPr>
              <a:t>,</a:t>
            </a:r>
            <a:endParaRPr lang="en-IN" sz="1400" i="1" dirty="0">
              <a:solidFill>
                <a:srgbClr val="009900"/>
              </a:solidFill>
              <a:latin typeface="Times New Roman" panose="02020603050405020304" pitchFamily="18" charset="0"/>
              <a:ea typeface="Times New Roman" panose="02020603050405020304" pitchFamily="18" charset="0"/>
            </a:endParaRPr>
          </a:p>
          <a:p>
            <a:pPr marL="97790" algn="ctr"/>
            <a:r>
              <a:rPr lang="en-IN" b="1" dirty="0">
                <a:effectLst/>
                <a:latin typeface="+mj-lt"/>
                <a:ea typeface="Times New Roman" panose="02020603050405020304" pitchFamily="18" charset="0"/>
              </a:rPr>
              <a:t>B. JYOSTHNA</a:t>
            </a:r>
          </a:p>
          <a:p>
            <a:pPr marL="100965" algn="ctr">
              <a:spcBef>
                <a:spcPts val="600"/>
              </a:spcBef>
              <a:spcAft>
                <a:spcPts val="0"/>
              </a:spcAft>
            </a:pPr>
            <a:r>
              <a:rPr lang="en-IN" b="1" dirty="0">
                <a:effectLst/>
                <a:latin typeface="+mj-lt"/>
                <a:ea typeface="Times New Roman" panose="02020603050405020304" pitchFamily="18" charset="0"/>
              </a:rPr>
              <a:t>         Assistant Professor ,CSE Department</a:t>
            </a:r>
            <a:r>
              <a:rPr lang="en-IN" b="1" dirty="0">
                <a:effectLst/>
                <a:latin typeface="Times New Roman" panose="02020603050405020304" pitchFamily="18" charset="0"/>
                <a:ea typeface="Times New Roman" panose="02020603050405020304" pitchFamily="18" charset="0"/>
              </a:rPr>
              <a:t>.  </a:t>
            </a:r>
          </a:p>
        </p:txBody>
      </p:sp>
      <p:pic>
        <p:nvPicPr>
          <p:cNvPr id="10" name="image1.jpeg" descr="NRI">
            <a:extLst>
              <a:ext uri="{FF2B5EF4-FFF2-40B4-BE49-F238E27FC236}">
                <a16:creationId xmlns:a16="http://schemas.microsoft.com/office/drawing/2014/main" id="{C0C6A768-66C4-0D2A-6271-C98C1FEA4871}"/>
              </a:ext>
            </a:extLst>
          </p:cNvPr>
          <p:cNvPicPr>
            <a:picLocks noChangeAspect="1"/>
          </p:cNvPicPr>
          <p:nvPr/>
        </p:nvPicPr>
        <p:blipFill>
          <a:blip r:embed="rId2" cstate="print"/>
          <a:stretch>
            <a:fillRect/>
          </a:stretch>
        </p:blipFill>
        <p:spPr>
          <a:xfrm>
            <a:off x="5518348" y="4080745"/>
            <a:ext cx="1656184" cy="1224135"/>
          </a:xfrm>
          <a:prstGeom prst="rect">
            <a:avLst/>
          </a:prstGeom>
        </p:spPr>
      </p:pic>
      <p:pic>
        <p:nvPicPr>
          <p:cNvPr id="12" name="Picture 11">
            <a:extLst>
              <a:ext uri="{FF2B5EF4-FFF2-40B4-BE49-F238E27FC236}">
                <a16:creationId xmlns:a16="http://schemas.microsoft.com/office/drawing/2014/main" id="{D33DDD00-DBFA-3470-9448-9BF7ED5DC546}"/>
              </a:ext>
            </a:extLst>
          </p:cNvPr>
          <p:cNvPicPr>
            <a:picLocks noChangeAspect="1"/>
          </p:cNvPicPr>
          <p:nvPr/>
        </p:nvPicPr>
        <p:blipFill>
          <a:blip r:embed="rId3"/>
          <a:stretch>
            <a:fillRect/>
          </a:stretch>
        </p:blipFill>
        <p:spPr>
          <a:xfrm>
            <a:off x="2494012" y="5373216"/>
            <a:ext cx="7992888" cy="1390183"/>
          </a:xfrm>
          <a:prstGeom prst="rect">
            <a:avLst/>
          </a:prstGeom>
        </p:spPr>
      </p:pic>
      <p:pic>
        <p:nvPicPr>
          <p:cNvPr id="4" name="Picture 3">
            <a:extLst>
              <a:ext uri="{FF2B5EF4-FFF2-40B4-BE49-F238E27FC236}">
                <a16:creationId xmlns:a16="http://schemas.microsoft.com/office/drawing/2014/main" id="{6A83B80B-490B-A113-89A0-514CE191804C}"/>
              </a:ext>
            </a:extLst>
          </p:cNvPr>
          <p:cNvPicPr>
            <a:picLocks noChangeAspect="1"/>
          </p:cNvPicPr>
          <p:nvPr/>
        </p:nvPicPr>
        <p:blipFill>
          <a:blip r:embed="rId4"/>
          <a:stretch>
            <a:fillRect/>
          </a:stretch>
        </p:blipFill>
        <p:spPr>
          <a:xfrm>
            <a:off x="189756" y="0"/>
            <a:ext cx="1584176" cy="1412776"/>
          </a:xfrm>
          <a:prstGeom prst="rect">
            <a:avLst/>
          </a:prstGeom>
        </p:spPr>
      </p:pic>
    </p:spTree>
    <p:extLst>
      <p:ext uri="{BB962C8B-B14F-4D97-AF65-F5344CB8AC3E}">
        <p14:creationId xmlns:p14="http://schemas.microsoft.com/office/powerpoint/2010/main" val="752280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58830-31B1-BC0E-7AD2-EE8A87CF8D5E}"/>
              </a:ext>
            </a:extLst>
          </p:cNvPr>
          <p:cNvSpPr>
            <a:spLocks noGrp="1"/>
          </p:cNvSpPr>
          <p:nvPr>
            <p:ph type="title"/>
          </p:nvPr>
        </p:nvSpPr>
        <p:spPr>
          <a:xfrm>
            <a:off x="693812" y="620688"/>
            <a:ext cx="11226209" cy="720080"/>
          </a:xfrm>
        </p:spPr>
        <p:txBody>
          <a:bodyPr>
            <a:normAutofit/>
          </a:bodyPr>
          <a:lstStyle/>
          <a:p>
            <a:r>
              <a:rPr lang="en-IN" dirty="0"/>
              <a:t>SYSTEM REQUIREMETS:</a:t>
            </a:r>
          </a:p>
        </p:txBody>
      </p:sp>
      <p:sp>
        <p:nvSpPr>
          <p:cNvPr id="3" name="Content Placeholder 2">
            <a:extLst>
              <a:ext uri="{FF2B5EF4-FFF2-40B4-BE49-F238E27FC236}">
                <a16:creationId xmlns:a16="http://schemas.microsoft.com/office/drawing/2014/main" id="{3801CDB9-BD76-CDDC-5E3B-D942376ABECA}"/>
              </a:ext>
            </a:extLst>
          </p:cNvPr>
          <p:cNvSpPr>
            <a:spLocks noGrp="1"/>
          </p:cNvSpPr>
          <p:nvPr>
            <p:ph sz="half" idx="1"/>
          </p:nvPr>
        </p:nvSpPr>
        <p:spPr>
          <a:xfrm>
            <a:off x="1557908" y="1412776"/>
            <a:ext cx="5509001" cy="4392488"/>
          </a:xfrm>
        </p:spPr>
        <p:txBody>
          <a:bodyPr>
            <a:normAutofit/>
          </a:bodyPr>
          <a:lstStyle/>
          <a:p>
            <a:pPr marL="6350" marR="2540" indent="-6350" algn="just">
              <a:lnSpc>
                <a:spcPct val="150000"/>
              </a:lnSpc>
              <a:spcAft>
                <a:spcPts val="10"/>
              </a:spcAft>
            </a:pPr>
            <a:r>
              <a:rPr lang="en-IN" sz="2400" b="1" dirty="0">
                <a:solidFill>
                  <a:srgbClr val="000000"/>
                </a:solidFill>
                <a:effectLst/>
                <a:latin typeface="Times New Roman" panose="02020603050405020304" pitchFamily="18" charset="0"/>
                <a:ea typeface="Calibri" panose="020F0502020204030204" pitchFamily="34" charset="0"/>
              </a:rPr>
              <a:t>Software Requirements </a:t>
            </a:r>
            <a:r>
              <a:rPr lang="en-IN" b="1" dirty="0">
                <a:solidFill>
                  <a:srgbClr val="000000"/>
                </a:solidFill>
                <a:effectLst/>
                <a:latin typeface="Times New Roman" panose="02020603050405020304" pitchFamily="18" charset="0"/>
                <a:ea typeface="Calibri" panose="020F0502020204030204" pitchFamily="34" charset="0"/>
              </a:rPr>
              <a:t>:</a:t>
            </a:r>
          </a:p>
          <a:p>
            <a:pPr marL="6350" marR="2540" indent="-6350" algn="just">
              <a:lnSpc>
                <a:spcPct val="150000"/>
              </a:lnSpc>
              <a:spcAft>
                <a:spcPts val="10"/>
              </a:spcAft>
            </a:pPr>
            <a:r>
              <a:rPr lang="en-IN" dirty="0">
                <a:solidFill>
                  <a:srgbClr val="000000"/>
                </a:solidFill>
                <a:effectLst/>
                <a:ea typeface="Times New Roman" panose="02020603050405020304" pitchFamily="18" charset="0"/>
              </a:rPr>
              <a:t>  Operating System – Windows 10</a:t>
            </a:r>
          </a:p>
          <a:p>
            <a:pPr marL="6350" marR="2540" indent="-6350" algn="just">
              <a:lnSpc>
                <a:spcPct val="150000"/>
              </a:lnSpc>
              <a:spcAft>
                <a:spcPts val="10"/>
              </a:spcAft>
            </a:pPr>
            <a:r>
              <a:rPr lang="en-IN" dirty="0">
                <a:solidFill>
                  <a:srgbClr val="000000"/>
                </a:solidFill>
                <a:effectLst/>
                <a:ea typeface="Times New Roman" panose="02020603050405020304" pitchFamily="18" charset="0"/>
              </a:rPr>
              <a:t>  IDE - Visual Studio Code or PyCharm </a:t>
            </a:r>
          </a:p>
          <a:p>
            <a:pPr marL="6350" marR="2540" indent="-6350" algn="just">
              <a:lnSpc>
                <a:spcPct val="150000"/>
              </a:lnSpc>
              <a:spcAft>
                <a:spcPts val="10"/>
              </a:spcAft>
            </a:pPr>
            <a:r>
              <a:rPr lang="en-IN" dirty="0">
                <a:solidFill>
                  <a:srgbClr val="000000"/>
                </a:solidFill>
                <a:effectLst/>
                <a:ea typeface="Times New Roman" panose="02020603050405020304" pitchFamily="18" charset="0"/>
              </a:rPr>
              <a:t>  Database - SQLite </a:t>
            </a:r>
          </a:p>
          <a:p>
            <a:pPr marL="6350" marR="2540" indent="-6350" algn="just">
              <a:lnSpc>
                <a:spcPct val="150000"/>
              </a:lnSpc>
              <a:spcAft>
                <a:spcPts val="10"/>
              </a:spcAft>
            </a:pPr>
            <a:r>
              <a:rPr lang="en-IN" dirty="0">
                <a:solidFill>
                  <a:srgbClr val="000000"/>
                </a:solidFill>
                <a:ea typeface="Times New Roman" panose="02020603050405020304" pitchFamily="18" charset="0"/>
              </a:rPr>
              <a:t>  </a:t>
            </a:r>
            <a:r>
              <a:rPr lang="en-IN" dirty="0">
                <a:solidFill>
                  <a:srgbClr val="000000"/>
                </a:solidFill>
                <a:effectLst/>
                <a:ea typeface="Times New Roman" panose="02020603050405020304" pitchFamily="18" charset="0"/>
              </a:rPr>
              <a:t>Language – Python 3.7.0</a:t>
            </a:r>
          </a:p>
        </p:txBody>
      </p:sp>
      <p:sp>
        <p:nvSpPr>
          <p:cNvPr id="4" name="Content Placeholder 3">
            <a:extLst>
              <a:ext uri="{FF2B5EF4-FFF2-40B4-BE49-F238E27FC236}">
                <a16:creationId xmlns:a16="http://schemas.microsoft.com/office/drawing/2014/main" id="{923CF2D6-636F-9898-F7AB-17F6C67CA9D0}"/>
              </a:ext>
            </a:extLst>
          </p:cNvPr>
          <p:cNvSpPr>
            <a:spLocks noGrp="1"/>
          </p:cNvSpPr>
          <p:nvPr>
            <p:ph sz="half" idx="2"/>
          </p:nvPr>
        </p:nvSpPr>
        <p:spPr>
          <a:xfrm>
            <a:off x="6778877" y="1412776"/>
            <a:ext cx="5509001" cy="4392488"/>
          </a:xfrm>
        </p:spPr>
        <p:txBody>
          <a:bodyPr>
            <a:normAutofit/>
          </a:bodyPr>
          <a:lstStyle/>
          <a:p>
            <a:pPr marL="6350" marR="2540" indent="-6350" algn="just">
              <a:lnSpc>
                <a:spcPct val="150000"/>
              </a:lnSpc>
              <a:spcAft>
                <a:spcPts val="10"/>
              </a:spcAft>
            </a:pPr>
            <a:r>
              <a:rPr lang="en-IN" sz="2400" b="1" dirty="0">
                <a:solidFill>
                  <a:srgbClr val="000000"/>
                </a:solidFill>
                <a:effectLst/>
                <a:latin typeface="Times New Roman" panose="02020603050405020304" pitchFamily="18" charset="0"/>
                <a:ea typeface="Calibri" panose="020F0502020204030204" pitchFamily="34" charset="0"/>
              </a:rPr>
              <a:t>Hardware Requirements </a:t>
            </a:r>
            <a:r>
              <a:rPr lang="en-IN" sz="1800" b="1" dirty="0">
                <a:solidFill>
                  <a:srgbClr val="000000"/>
                </a:solidFill>
                <a:effectLst/>
                <a:latin typeface="Times New Roman" panose="02020603050405020304" pitchFamily="18" charset="0"/>
                <a:ea typeface="Calibri" panose="020F0502020204030204" pitchFamily="34" charset="0"/>
              </a:rPr>
              <a:t>:</a:t>
            </a:r>
            <a:endParaRPr lang="en-IN" sz="1800" dirty="0">
              <a:solidFill>
                <a:srgbClr val="000000"/>
              </a:solidFill>
              <a:effectLst/>
              <a:latin typeface="Times New Roman" panose="02020603050405020304" pitchFamily="18" charset="0"/>
              <a:ea typeface="Times New Roman" panose="02020603050405020304" pitchFamily="18" charset="0"/>
            </a:endParaRPr>
          </a:p>
          <a:p>
            <a:r>
              <a:rPr lang="en-IN" sz="1800" dirty="0">
                <a:solidFill>
                  <a:srgbClr val="000000"/>
                </a:solidFill>
                <a:effectLst/>
                <a:ea typeface="Times New Roman" panose="02020603050405020304" pitchFamily="18" charset="0"/>
              </a:rPr>
              <a:t>Processor - An Intel Pentium 4 processor or above </a:t>
            </a:r>
          </a:p>
          <a:p>
            <a:r>
              <a:rPr lang="en-IN" sz="1800" dirty="0">
                <a:solidFill>
                  <a:srgbClr val="000000"/>
                </a:solidFill>
                <a:effectLst/>
                <a:ea typeface="Times New Roman" panose="02020603050405020304" pitchFamily="18" charset="0"/>
              </a:rPr>
              <a:t>Hard Drive Space - 100GB &amp; above </a:t>
            </a:r>
          </a:p>
          <a:p>
            <a:r>
              <a:rPr lang="en-IN" sz="1800" dirty="0">
                <a:solidFill>
                  <a:srgbClr val="000000"/>
                </a:solidFill>
                <a:effectLst/>
                <a:ea typeface="Times New Roman" panose="02020603050405020304" pitchFamily="18" charset="0"/>
              </a:rPr>
              <a:t>RAM - 4GB (Min)</a:t>
            </a:r>
          </a:p>
          <a:p>
            <a:endParaRPr lang="en-IN" dirty="0"/>
          </a:p>
        </p:txBody>
      </p:sp>
    </p:spTree>
    <p:extLst>
      <p:ext uri="{BB962C8B-B14F-4D97-AF65-F5344CB8AC3E}">
        <p14:creationId xmlns:p14="http://schemas.microsoft.com/office/powerpoint/2010/main" val="346776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0D03-33B3-586B-5D21-82D8D26123E2}"/>
              </a:ext>
            </a:extLst>
          </p:cNvPr>
          <p:cNvSpPr>
            <a:spLocks noGrp="1"/>
          </p:cNvSpPr>
          <p:nvPr>
            <p:ph type="title"/>
          </p:nvPr>
        </p:nvSpPr>
        <p:spPr>
          <a:xfrm>
            <a:off x="837828" y="260648"/>
            <a:ext cx="8913078" cy="1430834"/>
          </a:xfrm>
        </p:spPr>
        <p:txBody>
          <a:bodyPr>
            <a:normAutofit/>
          </a:bodyPr>
          <a:lstStyle/>
          <a:p>
            <a:r>
              <a:rPr lang="en-IN" sz="3600" dirty="0"/>
              <a:t>								</a:t>
            </a:r>
            <a:r>
              <a:rPr lang="en-IN" sz="3600" b="1" u="sng" dirty="0"/>
              <a:t>UML DIAGRAMS</a:t>
            </a:r>
          </a:p>
        </p:txBody>
      </p:sp>
      <p:pic>
        <p:nvPicPr>
          <p:cNvPr id="18" name="Picture Placeholder 17">
            <a:extLst>
              <a:ext uri="{FF2B5EF4-FFF2-40B4-BE49-F238E27FC236}">
                <a16:creationId xmlns:a16="http://schemas.microsoft.com/office/drawing/2014/main" id="{93040825-C060-1540-BC80-8BA5DD162C4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1541" b="11541"/>
          <a:stretch>
            <a:fillRect/>
          </a:stretch>
        </p:blipFill>
        <p:spPr>
          <a:xfrm>
            <a:off x="2061964" y="2276872"/>
            <a:ext cx="8912225" cy="3856038"/>
          </a:xfrm>
        </p:spPr>
      </p:pic>
    </p:spTree>
    <p:extLst>
      <p:ext uri="{BB962C8B-B14F-4D97-AF65-F5344CB8AC3E}">
        <p14:creationId xmlns:p14="http://schemas.microsoft.com/office/powerpoint/2010/main" val="140162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2778-3F5B-B99E-E9AE-9CEC61AD4F0E}"/>
              </a:ext>
            </a:extLst>
          </p:cNvPr>
          <p:cNvSpPr>
            <a:spLocks noGrp="1"/>
          </p:cNvSpPr>
          <p:nvPr>
            <p:ph type="title"/>
          </p:nvPr>
        </p:nvSpPr>
        <p:spPr>
          <a:xfrm>
            <a:off x="837828" y="692696"/>
            <a:ext cx="9841160" cy="687288"/>
          </a:xfrm>
        </p:spPr>
        <p:txBody>
          <a:bodyPr>
            <a:normAutofit/>
          </a:bodyPr>
          <a:lstStyle/>
          <a:p>
            <a:r>
              <a:rPr lang="en-IN" dirty="0"/>
              <a:t>USECASE DIAGRAM:</a:t>
            </a:r>
          </a:p>
        </p:txBody>
      </p:sp>
      <p:pic>
        <p:nvPicPr>
          <p:cNvPr id="7" name="Content Placeholder 6">
            <a:extLst>
              <a:ext uri="{FF2B5EF4-FFF2-40B4-BE49-F238E27FC236}">
                <a16:creationId xmlns:a16="http://schemas.microsoft.com/office/drawing/2014/main" id="{8F49CCDF-E3A8-51E1-29D9-7C57E35C1239}"/>
              </a:ext>
            </a:extLst>
          </p:cNvPr>
          <p:cNvPicPr>
            <a:picLocks noGrp="1" noChangeAspect="1"/>
          </p:cNvPicPr>
          <p:nvPr>
            <p:ph idx="1"/>
          </p:nvPr>
        </p:nvPicPr>
        <p:blipFill>
          <a:blip r:embed="rId2"/>
          <a:stretch>
            <a:fillRect/>
          </a:stretch>
        </p:blipFill>
        <p:spPr>
          <a:xfrm>
            <a:off x="3862164" y="1052736"/>
            <a:ext cx="6768752" cy="5688632"/>
          </a:xfrm>
          <a:prstGeom prst="rect">
            <a:avLst/>
          </a:prstGeom>
        </p:spPr>
      </p:pic>
    </p:spTree>
    <p:extLst>
      <p:ext uri="{BB962C8B-B14F-4D97-AF65-F5344CB8AC3E}">
        <p14:creationId xmlns:p14="http://schemas.microsoft.com/office/powerpoint/2010/main" val="3500932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2778-3F5B-B99E-E9AE-9CEC61AD4F0E}"/>
              </a:ext>
            </a:extLst>
          </p:cNvPr>
          <p:cNvSpPr>
            <a:spLocks noGrp="1"/>
          </p:cNvSpPr>
          <p:nvPr>
            <p:ph type="title"/>
          </p:nvPr>
        </p:nvSpPr>
        <p:spPr>
          <a:xfrm>
            <a:off x="837828" y="620688"/>
            <a:ext cx="9841160" cy="687288"/>
          </a:xfrm>
        </p:spPr>
        <p:txBody>
          <a:bodyPr>
            <a:normAutofit/>
          </a:bodyPr>
          <a:lstStyle/>
          <a:p>
            <a:r>
              <a:rPr lang="en-IN" dirty="0"/>
              <a:t>CLASS DIAGRAM:</a:t>
            </a:r>
          </a:p>
        </p:txBody>
      </p:sp>
      <p:pic>
        <p:nvPicPr>
          <p:cNvPr id="5" name="Content Placeholder 4">
            <a:extLst>
              <a:ext uri="{FF2B5EF4-FFF2-40B4-BE49-F238E27FC236}">
                <a16:creationId xmlns:a16="http://schemas.microsoft.com/office/drawing/2014/main" id="{978901A8-63AB-CE35-AE41-FE70161E653E}"/>
              </a:ext>
            </a:extLst>
          </p:cNvPr>
          <p:cNvPicPr>
            <a:picLocks noGrp="1" noChangeAspect="1"/>
          </p:cNvPicPr>
          <p:nvPr>
            <p:ph idx="1"/>
          </p:nvPr>
        </p:nvPicPr>
        <p:blipFill>
          <a:blip r:embed="rId2"/>
          <a:stretch>
            <a:fillRect/>
          </a:stretch>
        </p:blipFill>
        <p:spPr>
          <a:xfrm>
            <a:off x="3142084" y="1484784"/>
            <a:ext cx="6840760" cy="4248472"/>
          </a:xfrm>
          <a:prstGeom prst="rect">
            <a:avLst/>
          </a:prstGeom>
        </p:spPr>
      </p:pic>
    </p:spTree>
    <p:extLst>
      <p:ext uri="{BB962C8B-B14F-4D97-AF65-F5344CB8AC3E}">
        <p14:creationId xmlns:p14="http://schemas.microsoft.com/office/powerpoint/2010/main" val="297466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2778-3F5B-B99E-E9AE-9CEC61AD4F0E}"/>
              </a:ext>
            </a:extLst>
          </p:cNvPr>
          <p:cNvSpPr>
            <a:spLocks noGrp="1"/>
          </p:cNvSpPr>
          <p:nvPr>
            <p:ph type="title"/>
          </p:nvPr>
        </p:nvSpPr>
        <p:spPr>
          <a:xfrm>
            <a:off x="837828" y="651738"/>
            <a:ext cx="9841160" cy="687288"/>
          </a:xfrm>
        </p:spPr>
        <p:txBody>
          <a:bodyPr>
            <a:normAutofit/>
          </a:bodyPr>
          <a:lstStyle/>
          <a:p>
            <a:r>
              <a:rPr lang="en-IN" dirty="0"/>
              <a:t>SEQUENCE DIAGRAM:</a:t>
            </a:r>
          </a:p>
        </p:txBody>
      </p:sp>
      <p:sp>
        <p:nvSpPr>
          <p:cNvPr id="8" name="Content Placeholder 7">
            <a:extLst>
              <a:ext uri="{FF2B5EF4-FFF2-40B4-BE49-F238E27FC236}">
                <a16:creationId xmlns:a16="http://schemas.microsoft.com/office/drawing/2014/main" id="{F6D804EF-C28B-AAFD-4EE0-76AFA1B45707}"/>
              </a:ext>
            </a:extLst>
          </p:cNvPr>
          <p:cNvSpPr>
            <a:spLocks noGrp="1"/>
          </p:cNvSpPr>
          <p:nvPr>
            <p:ph idx="1"/>
          </p:nvPr>
        </p:nvSpPr>
        <p:spPr>
          <a:xfrm>
            <a:off x="1293813" y="1340768"/>
            <a:ext cx="9601200" cy="5256584"/>
          </a:xfrm>
        </p:spPr>
        <p:txBody>
          <a:bodyPr/>
          <a:lstStyle/>
          <a:p>
            <a:pPr marL="0" indent="0">
              <a:buNone/>
            </a:pPr>
            <a:r>
              <a:rPr lang="en-IN" dirty="0"/>
              <a:t> </a:t>
            </a:r>
          </a:p>
        </p:txBody>
      </p:sp>
      <p:pic>
        <p:nvPicPr>
          <p:cNvPr id="3" name="Picture 2">
            <a:extLst>
              <a:ext uri="{FF2B5EF4-FFF2-40B4-BE49-F238E27FC236}">
                <a16:creationId xmlns:a16="http://schemas.microsoft.com/office/drawing/2014/main" id="{3E1B6B80-34F5-8E78-A744-9AE0E38823D9}"/>
              </a:ext>
            </a:extLst>
          </p:cNvPr>
          <p:cNvPicPr>
            <a:picLocks noChangeAspect="1"/>
          </p:cNvPicPr>
          <p:nvPr/>
        </p:nvPicPr>
        <p:blipFill>
          <a:blip r:embed="rId2"/>
          <a:stretch>
            <a:fillRect/>
          </a:stretch>
        </p:blipFill>
        <p:spPr>
          <a:xfrm>
            <a:off x="2782044" y="1484784"/>
            <a:ext cx="8568954" cy="5256584"/>
          </a:xfrm>
          <a:prstGeom prst="rect">
            <a:avLst/>
          </a:prstGeom>
        </p:spPr>
      </p:pic>
    </p:spTree>
    <p:extLst>
      <p:ext uri="{BB962C8B-B14F-4D97-AF65-F5344CB8AC3E}">
        <p14:creationId xmlns:p14="http://schemas.microsoft.com/office/powerpoint/2010/main" val="2563623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2778-3F5B-B99E-E9AE-9CEC61AD4F0E}"/>
              </a:ext>
            </a:extLst>
          </p:cNvPr>
          <p:cNvSpPr>
            <a:spLocks noGrp="1"/>
          </p:cNvSpPr>
          <p:nvPr>
            <p:ph type="title"/>
          </p:nvPr>
        </p:nvSpPr>
        <p:spPr>
          <a:xfrm>
            <a:off x="621804" y="681626"/>
            <a:ext cx="9841160" cy="687288"/>
          </a:xfrm>
        </p:spPr>
        <p:txBody>
          <a:bodyPr>
            <a:normAutofit/>
          </a:bodyPr>
          <a:lstStyle/>
          <a:p>
            <a:r>
              <a:rPr lang="en-IN" dirty="0"/>
              <a:t>COLLABORATION DIAGRAM:</a:t>
            </a:r>
          </a:p>
        </p:txBody>
      </p:sp>
      <p:sp>
        <p:nvSpPr>
          <p:cNvPr id="5" name="Content Placeholder 4">
            <a:extLst>
              <a:ext uri="{FF2B5EF4-FFF2-40B4-BE49-F238E27FC236}">
                <a16:creationId xmlns:a16="http://schemas.microsoft.com/office/drawing/2014/main" id="{E901BE25-9F7C-3695-7A68-C2973F09C339}"/>
              </a:ext>
            </a:extLst>
          </p:cNvPr>
          <p:cNvSpPr>
            <a:spLocks noGrp="1"/>
          </p:cNvSpPr>
          <p:nvPr>
            <p:ph idx="1"/>
          </p:nvPr>
        </p:nvSpPr>
        <p:spPr>
          <a:xfrm>
            <a:off x="695736" y="1340768"/>
            <a:ext cx="10799275" cy="5184576"/>
          </a:xfrm>
        </p:spPr>
        <p:txBody>
          <a:bodyPr/>
          <a:lstStyle/>
          <a:p>
            <a:pPr marL="0" indent="0">
              <a:buNone/>
            </a:pPr>
            <a:r>
              <a:rPr lang="en-IN" dirty="0"/>
              <a:t> </a:t>
            </a:r>
          </a:p>
        </p:txBody>
      </p:sp>
      <p:pic>
        <p:nvPicPr>
          <p:cNvPr id="3" name="Picture 2">
            <a:extLst>
              <a:ext uri="{FF2B5EF4-FFF2-40B4-BE49-F238E27FC236}">
                <a16:creationId xmlns:a16="http://schemas.microsoft.com/office/drawing/2014/main" id="{DFBE41AB-480F-5184-6A63-EE59DBFE4513}"/>
              </a:ext>
            </a:extLst>
          </p:cNvPr>
          <p:cNvPicPr>
            <a:picLocks noChangeAspect="1"/>
          </p:cNvPicPr>
          <p:nvPr/>
        </p:nvPicPr>
        <p:blipFill>
          <a:blip r:embed="rId2"/>
          <a:stretch>
            <a:fillRect/>
          </a:stretch>
        </p:blipFill>
        <p:spPr>
          <a:xfrm>
            <a:off x="1917948" y="1556792"/>
            <a:ext cx="8711045" cy="4536504"/>
          </a:xfrm>
          <a:prstGeom prst="rect">
            <a:avLst/>
          </a:prstGeom>
        </p:spPr>
      </p:pic>
    </p:spTree>
    <p:extLst>
      <p:ext uri="{BB962C8B-B14F-4D97-AF65-F5344CB8AC3E}">
        <p14:creationId xmlns:p14="http://schemas.microsoft.com/office/powerpoint/2010/main" val="245925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2B8C5-EAAB-00FF-DCD4-85688CF77A84}"/>
              </a:ext>
            </a:extLst>
          </p:cNvPr>
          <p:cNvSpPr>
            <a:spLocks noGrp="1"/>
          </p:cNvSpPr>
          <p:nvPr>
            <p:ph type="title"/>
          </p:nvPr>
        </p:nvSpPr>
        <p:spPr>
          <a:xfrm>
            <a:off x="837828" y="620688"/>
            <a:ext cx="8909366" cy="1280890"/>
          </a:xfrm>
        </p:spPr>
        <p:txBody>
          <a:bodyPr/>
          <a:lstStyle/>
          <a:p>
            <a:r>
              <a:rPr lang="en-IN" dirty="0"/>
              <a:t>RAW DATASET:</a:t>
            </a:r>
          </a:p>
        </p:txBody>
      </p:sp>
      <p:pic>
        <p:nvPicPr>
          <p:cNvPr id="4" name="Content Placeholder 3">
            <a:extLst>
              <a:ext uri="{FF2B5EF4-FFF2-40B4-BE49-F238E27FC236}">
                <a16:creationId xmlns:a16="http://schemas.microsoft.com/office/drawing/2014/main" id="{95B1333A-F0E4-9965-B707-61D58EEE3139}"/>
              </a:ext>
            </a:extLst>
          </p:cNvPr>
          <p:cNvPicPr>
            <a:picLocks noGrp="1" noChangeAspect="1"/>
          </p:cNvPicPr>
          <p:nvPr>
            <p:ph idx="1"/>
          </p:nvPr>
        </p:nvPicPr>
        <p:blipFill>
          <a:blip r:embed="rId2"/>
          <a:stretch>
            <a:fillRect/>
          </a:stretch>
        </p:blipFill>
        <p:spPr>
          <a:xfrm>
            <a:off x="1989956" y="1340768"/>
            <a:ext cx="9361041" cy="5184576"/>
          </a:xfrm>
          <a:prstGeom prst="rect">
            <a:avLst/>
          </a:prstGeom>
        </p:spPr>
      </p:pic>
    </p:spTree>
    <p:extLst>
      <p:ext uri="{BB962C8B-B14F-4D97-AF65-F5344CB8AC3E}">
        <p14:creationId xmlns:p14="http://schemas.microsoft.com/office/powerpoint/2010/main" val="156659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65958-1EB2-E7BA-81AC-16E4936084F2}"/>
              </a:ext>
            </a:extLst>
          </p:cNvPr>
          <p:cNvSpPr>
            <a:spLocks noGrp="1"/>
          </p:cNvSpPr>
          <p:nvPr>
            <p:ph type="title"/>
          </p:nvPr>
        </p:nvSpPr>
        <p:spPr>
          <a:xfrm>
            <a:off x="1197868" y="116632"/>
            <a:ext cx="11645670" cy="1728192"/>
          </a:xfrm>
        </p:spPr>
        <p:txBody>
          <a:bodyPr>
            <a:normAutofit fontScale="90000"/>
          </a:bodyPr>
          <a:lstStyle/>
          <a:p>
            <a:r>
              <a:rPr lang="en-IN" sz="3600" dirty="0"/>
              <a:t>						</a:t>
            </a:r>
            <a:r>
              <a:rPr lang="en-IN" sz="3600" u="sng" dirty="0"/>
              <a:t>PROJECT CODE : </a:t>
            </a:r>
            <a:br>
              <a:rPr lang="en-IN" sz="3600" dirty="0"/>
            </a:br>
            <a:r>
              <a:rPr lang="en-IN" sz="2700" dirty="0"/>
              <a:t>Libraries</a:t>
            </a:r>
            <a:r>
              <a:rPr lang="en-IN" sz="3100" dirty="0"/>
              <a:t>:</a:t>
            </a:r>
            <a:br>
              <a:rPr lang="en-IN" sz="3100" dirty="0"/>
            </a:br>
            <a:br>
              <a:rPr lang="en-IN" sz="3600" dirty="0"/>
            </a:br>
            <a:br>
              <a:rPr lang="en-IN" sz="3600" dirty="0"/>
            </a:br>
            <a:br>
              <a:rPr lang="en-IN" sz="3600" dirty="0"/>
            </a:br>
            <a:br>
              <a:rPr lang="en-IN" sz="3600" dirty="0"/>
            </a:br>
            <a:br>
              <a:rPr lang="en-IN" sz="3600" dirty="0"/>
            </a:br>
            <a:endParaRPr lang="en-IN" sz="3600" dirty="0"/>
          </a:p>
        </p:txBody>
      </p:sp>
      <p:sp>
        <p:nvSpPr>
          <p:cNvPr id="3" name="Content Placeholder 2">
            <a:extLst>
              <a:ext uri="{FF2B5EF4-FFF2-40B4-BE49-F238E27FC236}">
                <a16:creationId xmlns:a16="http://schemas.microsoft.com/office/drawing/2014/main" id="{A35B3A31-7A20-71D6-AE9D-61C866F62A01}"/>
              </a:ext>
            </a:extLst>
          </p:cNvPr>
          <p:cNvSpPr>
            <a:spLocks noGrp="1"/>
          </p:cNvSpPr>
          <p:nvPr>
            <p:ph idx="1"/>
          </p:nvPr>
        </p:nvSpPr>
        <p:spPr>
          <a:xfrm>
            <a:off x="1989956" y="1196752"/>
            <a:ext cx="10497254" cy="5256584"/>
          </a:xfrm>
        </p:spPr>
        <p:txBody>
          <a:bodyPr>
            <a:normAutofit/>
          </a:bodyPr>
          <a:lstStyle/>
          <a:p>
            <a:pPr marL="0" indent="0">
              <a:buNone/>
            </a:pPr>
            <a:r>
              <a:rPr lang="en-IN" sz="1800" b="0" dirty="0">
                <a:solidFill>
                  <a:schemeClr val="tx1"/>
                </a:solidFill>
                <a:effectLst/>
                <a:latin typeface="Consolas" panose="020B0609020204030204" pitchFamily="49" charset="0"/>
              </a:rPr>
              <a:t>import </a:t>
            </a:r>
            <a:r>
              <a:rPr lang="en-IN" sz="1800" b="0" dirty="0" err="1">
                <a:solidFill>
                  <a:schemeClr val="tx1"/>
                </a:solidFill>
                <a:effectLst/>
                <a:latin typeface="Consolas" panose="020B0609020204030204" pitchFamily="49" charset="0"/>
              </a:rPr>
              <a:t>numpy</a:t>
            </a:r>
            <a:r>
              <a:rPr lang="en-IN" sz="1800" b="0" dirty="0">
                <a:solidFill>
                  <a:schemeClr val="tx1"/>
                </a:solidFill>
                <a:effectLst/>
                <a:latin typeface="Consolas" panose="020B0609020204030204" pitchFamily="49" charset="0"/>
              </a:rPr>
              <a:t> as np </a:t>
            </a:r>
          </a:p>
          <a:p>
            <a:pPr marL="0" indent="0">
              <a:buNone/>
            </a:pPr>
            <a:r>
              <a:rPr lang="en-IN" sz="1800" b="0" dirty="0">
                <a:solidFill>
                  <a:schemeClr val="tx1"/>
                </a:solidFill>
                <a:effectLst/>
                <a:latin typeface="Consolas" panose="020B0609020204030204" pitchFamily="49" charset="0"/>
              </a:rPr>
              <a:t>import </a:t>
            </a:r>
            <a:r>
              <a:rPr lang="en-IN" sz="1800" b="0" dirty="0" err="1">
                <a:solidFill>
                  <a:schemeClr val="tx1"/>
                </a:solidFill>
                <a:effectLst/>
                <a:latin typeface="Consolas" panose="020B0609020204030204" pitchFamily="49" charset="0"/>
              </a:rPr>
              <a:t>matplotlib.pyplot</a:t>
            </a:r>
            <a:r>
              <a:rPr lang="en-IN" sz="1800" b="0" dirty="0">
                <a:solidFill>
                  <a:schemeClr val="tx1"/>
                </a:solidFill>
                <a:effectLst/>
                <a:latin typeface="Consolas" panose="020B0609020204030204" pitchFamily="49" charset="0"/>
              </a:rPr>
              <a:t> as </a:t>
            </a:r>
            <a:r>
              <a:rPr lang="en-IN" sz="1800" b="0" dirty="0" err="1">
                <a:solidFill>
                  <a:schemeClr val="tx1"/>
                </a:solidFill>
                <a:effectLst/>
                <a:latin typeface="Consolas" panose="020B0609020204030204" pitchFamily="49" charset="0"/>
              </a:rPr>
              <a:t>plt</a:t>
            </a:r>
            <a:br>
              <a:rPr lang="en-IN" sz="1800" b="0" dirty="0">
                <a:solidFill>
                  <a:schemeClr val="tx1"/>
                </a:solidFill>
                <a:effectLst/>
                <a:latin typeface="Consolas" panose="020B0609020204030204" pitchFamily="49" charset="0"/>
              </a:rPr>
            </a:b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sklearn.preprocessing</a:t>
            </a:r>
            <a:r>
              <a:rPr lang="en-IN" sz="1800" b="0" dirty="0">
                <a:solidFill>
                  <a:schemeClr val="tx1"/>
                </a:solidFill>
                <a:effectLst/>
                <a:latin typeface="Consolas" panose="020B0609020204030204" pitchFamily="49" charset="0"/>
              </a:rPr>
              <a:t> import normalize</a:t>
            </a: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sklearn.ensemble</a:t>
            </a:r>
            <a:r>
              <a:rPr lang="en-IN" sz="1800" b="0" dirty="0">
                <a:solidFill>
                  <a:schemeClr val="tx1"/>
                </a:solidFill>
                <a:effectLst/>
                <a:latin typeface="Consolas" panose="020B0609020204030204" pitchFamily="49" charset="0"/>
              </a:rPr>
              <a:t> import </a:t>
            </a:r>
            <a:r>
              <a:rPr lang="en-IN" sz="1800" b="0" dirty="0" err="1">
                <a:solidFill>
                  <a:schemeClr val="tx1"/>
                </a:solidFill>
                <a:effectLst/>
                <a:latin typeface="Consolas" panose="020B0609020204030204" pitchFamily="49" charset="0"/>
              </a:rPr>
              <a:t>RandomForestClassifier</a:t>
            </a:r>
            <a:endParaRPr lang="en-IN" sz="1800" b="0" dirty="0">
              <a:solidFill>
                <a:schemeClr val="tx1"/>
              </a:solidFill>
              <a:effectLst/>
              <a:latin typeface="Consolas" panose="020B0609020204030204" pitchFamily="49" charset="0"/>
            </a:endParaRP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sklearn.preprocessing</a:t>
            </a:r>
            <a:r>
              <a:rPr lang="en-IN" sz="1800" b="0" dirty="0">
                <a:solidFill>
                  <a:schemeClr val="tx1"/>
                </a:solidFill>
                <a:effectLst/>
                <a:latin typeface="Consolas" panose="020B0609020204030204" pitchFamily="49" charset="0"/>
              </a:rPr>
              <a:t> import normalize</a:t>
            </a: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sklearn.metrics</a:t>
            </a:r>
            <a:r>
              <a:rPr lang="en-IN" sz="1800" b="0" dirty="0">
                <a:solidFill>
                  <a:schemeClr val="tx1"/>
                </a:solidFill>
                <a:effectLst/>
                <a:latin typeface="Consolas" panose="020B0609020204030204" pitchFamily="49" charset="0"/>
              </a:rPr>
              <a:t> import </a:t>
            </a:r>
            <a:r>
              <a:rPr lang="en-IN" sz="1800" b="0" dirty="0" err="1">
                <a:solidFill>
                  <a:schemeClr val="tx1"/>
                </a:solidFill>
                <a:effectLst/>
                <a:latin typeface="Consolas" panose="020B0609020204030204" pitchFamily="49" charset="0"/>
              </a:rPr>
              <a:t>precision_score</a:t>
            </a:r>
            <a:endParaRPr lang="en-IN" sz="1800" b="0" dirty="0">
              <a:solidFill>
                <a:schemeClr val="tx1"/>
              </a:solidFill>
              <a:effectLst/>
              <a:latin typeface="Consolas" panose="020B0609020204030204" pitchFamily="49" charset="0"/>
            </a:endParaRP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sklearn.metrics</a:t>
            </a:r>
            <a:r>
              <a:rPr lang="en-IN" sz="1800" b="0" dirty="0">
                <a:solidFill>
                  <a:schemeClr val="tx1"/>
                </a:solidFill>
                <a:effectLst/>
                <a:latin typeface="Consolas" panose="020B0609020204030204" pitchFamily="49" charset="0"/>
              </a:rPr>
              <a:t> import </a:t>
            </a:r>
            <a:r>
              <a:rPr lang="en-IN" sz="1800" b="0" dirty="0" err="1">
                <a:solidFill>
                  <a:schemeClr val="tx1"/>
                </a:solidFill>
                <a:effectLst/>
                <a:latin typeface="Consolas" panose="020B0609020204030204" pitchFamily="49" charset="0"/>
              </a:rPr>
              <a:t>recall_score</a:t>
            </a:r>
            <a:endParaRPr lang="en-IN" sz="1800" b="0" dirty="0">
              <a:solidFill>
                <a:schemeClr val="tx1"/>
              </a:solidFill>
              <a:effectLst/>
              <a:latin typeface="Consolas" panose="020B0609020204030204" pitchFamily="49" charset="0"/>
            </a:endParaRP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sklearn.metrics</a:t>
            </a:r>
            <a:r>
              <a:rPr lang="en-IN" sz="1800" b="0" dirty="0">
                <a:solidFill>
                  <a:schemeClr val="tx1"/>
                </a:solidFill>
                <a:effectLst/>
                <a:latin typeface="Consolas" panose="020B0609020204030204" pitchFamily="49" charset="0"/>
              </a:rPr>
              <a:t> import f1_score</a:t>
            </a: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sklearn.metrics</a:t>
            </a:r>
            <a:r>
              <a:rPr lang="en-IN" sz="1800" b="0" dirty="0">
                <a:solidFill>
                  <a:schemeClr val="tx1"/>
                </a:solidFill>
                <a:effectLst/>
                <a:latin typeface="Consolas" panose="020B0609020204030204" pitchFamily="49" charset="0"/>
              </a:rPr>
              <a:t> import </a:t>
            </a:r>
            <a:r>
              <a:rPr lang="en-IN" sz="1800" b="0" dirty="0" err="1">
                <a:solidFill>
                  <a:schemeClr val="tx1"/>
                </a:solidFill>
                <a:effectLst/>
                <a:latin typeface="Consolas" panose="020B0609020204030204" pitchFamily="49" charset="0"/>
              </a:rPr>
              <a:t>accuracy_score</a:t>
            </a:r>
            <a:endParaRPr lang="en-IN" sz="1800" b="0" dirty="0">
              <a:solidFill>
                <a:schemeClr val="tx1"/>
              </a:solidFill>
              <a:effectLst/>
              <a:latin typeface="Consolas" panose="020B0609020204030204" pitchFamily="49" charset="0"/>
            </a:endParaRPr>
          </a:p>
          <a:p>
            <a:pPr marL="0" indent="0">
              <a:buNone/>
            </a:pPr>
            <a:r>
              <a:rPr lang="en-IN" sz="1800" b="0" dirty="0">
                <a:solidFill>
                  <a:schemeClr val="tx1"/>
                </a:solidFill>
                <a:effectLst/>
                <a:latin typeface="Consolas" panose="020B0609020204030204" pitchFamily="49" charset="0"/>
              </a:rPr>
              <a:t>import pandas as pd</a:t>
            </a:r>
          </a:p>
          <a:p>
            <a:pPr marL="0" indent="0">
              <a:buNone/>
            </a:pPr>
            <a:r>
              <a:rPr lang="en-IN" sz="1800" b="0" dirty="0">
                <a:solidFill>
                  <a:schemeClr val="tx1"/>
                </a:solidFill>
                <a:effectLst/>
                <a:latin typeface="Consolas" panose="020B0609020204030204" pitchFamily="49" charset="0"/>
              </a:rPr>
              <a:t>from </a:t>
            </a:r>
            <a:r>
              <a:rPr lang="en-IN" sz="1800" b="0" dirty="0" err="1">
                <a:solidFill>
                  <a:schemeClr val="tx1"/>
                </a:solidFill>
                <a:effectLst/>
                <a:latin typeface="Consolas" panose="020B0609020204030204" pitchFamily="49" charset="0"/>
              </a:rPr>
              <a:t>keras.utils.np_utils</a:t>
            </a:r>
            <a:r>
              <a:rPr lang="en-IN" sz="1800" b="0" dirty="0">
                <a:solidFill>
                  <a:schemeClr val="tx1"/>
                </a:solidFill>
                <a:effectLst/>
                <a:latin typeface="Consolas" panose="020B0609020204030204" pitchFamily="49" charset="0"/>
              </a:rPr>
              <a:t> import </a:t>
            </a:r>
            <a:r>
              <a:rPr lang="en-IN" sz="1800" b="0" dirty="0" err="1">
                <a:solidFill>
                  <a:schemeClr val="tx1"/>
                </a:solidFill>
                <a:effectLst/>
                <a:latin typeface="Consolas" panose="020B0609020204030204" pitchFamily="49" charset="0"/>
              </a:rPr>
              <a:t>to_categorical</a:t>
            </a:r>
            <a:endParaRPr lang="en-IN" sz="1800" b="0" dirty="0">
              <a:solidFill>
                <a:schemeClr val="tx1"/>
              </a:solidFill>
              <a:effectLst/>
              <a:latin typeface="Consolas" panose="020B0609020204030204" pitchFamily="49" charset="0"/>
            </a:endParaRPr>
          </a:p>
          <a:p>
            <a:pPr marL="0" indent="0">
              <a:buNone/>
            </a:pPr>
            <a:endParaRPr lang="en-IN" dirty="0"/>
          </a:p>
        </p:txBody>
      </p:sp>
    </p:spTree>
    <p:extLst>
      <p:ext uri="{BB962C8B-B14F-4D97-AF65-F5344CB8AC3E}">
        <p14:creationId xmlns:p14="http://schemas.microsoft.com/office/powerpoint/2010/main" val="2656673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CFD60-721D-3B87-6D35-AF88004FC29D}"/>
              </a:ext>
            </a:extLst>
          </p:cNvPr>
          <p:cNvSpPr>
            <a:spLocks noGrp="1"/>
          </p:cNvSpPr>
          <p:nvPr>
            <p:ph type="title"/>
          </p:nvPr>
        </p:nvSpPr>
        <p:spPr>
          <a:xfrm>
            <a:off x="621804" y="259339"/>
            <a:ext cx="8909366" cy="1280890"/>
          </a:xfrm>
        </p:spPr>
        <p:txBody>
          <a:bodyPr>
            <a:normAutofit/>
          </a:bodyPr>
          <a:lstStyle/>
          <a:p>
            <a:r>
              <a:rPr lang="en-IN" sz="2800" dirty="0"/>
              <a:t>Pre-process:</a:t>
            </a:r>
            <a:endParaRPr lang="en-IN" sz="2400" dirty="0"/>
          </a:p>
        </p:txBody>
      </p:sp>
      <p:sp>
        <p:nvSpPr>
          <p:cNvPr id="3" name="Content Placeholder 2">
            <a:extLst>
              <a:ext uri="{FF2B5EF4-FFF2-40B4-BE49-F238E27FC236}">
                <a16:creationId xmlns:a16="http://schemas.microsoft.com/office/drawing/2014/main" id="{BD03AC9D-AF39-8B7B-E10A-62EE6A0152D9}"/>
              </a:ext>
            </a:extLst>
          </p:cNvPr>
          <p:cNvSpPr>
            <a:spLocks noGrp="1"/>
          </p:cNvSpPr>
          <p:nvPr>
            <p:ph idx="1"/>
          </p:nvPr>
        </p:nvSpPr>
        <p:spPr>
          <a:xfrm>
            <a:off x="1485900" y="836712"/>
            <a:ext cx="8913078" cy="3777622"/>
          </a:xfrm>
        </p:spPr>
        <p:txBody>
          <a:bodyPr>
            <a:noAutofit/>
          </a:bodyPr>
          <a:lstStyle/>
          <a:p>
            <a:pPr marL="0" indent="0">
              <a:lnSpc>
                <a:spcPct val="120000"/>
              </a:lnSpc>
              <a:buNone/>
            </a:pPr>
            <a:r>
              <a:rPr lang="en-IN" sz="1800" b="0" dirty="0">
                <a:solidFill>
                  <a:schemeClr val="tx1"/>
                </a:solidFill>
                <a:effectLst/>
                <a:latin typeface="Consolas" panose="020B0609020204030204" pitchFamily="49" charset="0"/>
              </a:rPr>
              <a:t>def </a:t>
            </a:r>
            <a:r>
              <a:rPr lang="en-IN" sz="1800" b="0" dirty="0" err="1">
                <a:solidFill>
                  <a:schemeClr val="tx1"/>
                </a:solidFill>
                <a:effectLst/>
                <a:latin typeface="Consolas" panose="020B0609020204030204" pitchFamily="49" charset="0"/>
              </a:rPr>
              <a:t>processDataset</a:t>
            </a:r>
            <a:r>
              <a:rPr lang="en-IN" sz="1800" b="0" dirty="0">
                <a:solidFill>
                  <a:schemeClr val="tx1"/>
                </a:solidFill>
                <a:effectLst/>
                <a:latin typeface="Consolas" panose="020B0609020204030204" pitchFamily="49" charset="0"/>
              </a:rPr>
              <a:t>():</a:t>
            </a:r>
          </a:p>
          <a:p>
            <a:pPr marL="0" indent="0">
              <a:lnSpc>
                <a:spcPct val="120000"/>
              </a:lnSpc>
              <a:buNone/>
            </a:pPr>
            <a:r>
              <a:rPr lang="en-IN" sz="1800" b="0" dirty="0">
                <a:solidFill>
                  <a:schemeClr val="tx1"/>
                </a:solidFill>
                <a:effectLst/>
                <a:latin typeface="Consolas" panose="020B0609020204030204" pitchFamily="49" charset="0"/>
              </a:rPr>
              <a:t>    global X,Y</a:t>
            </a:r>
          </a:p>
          <a:p>
            <a:pPr marL="0" indent="0">
              <a:lnSpc>
                <a:spcPct val="120000"/>
              </a:lnSpc>
              <a:buNone/>
            </a:pPr>
            <a:r>
              <a:rPr lang="en-IN" sz="1800" b="0" dirty="0">
                <a:solidFill>
                  <a:schemeClr val="tx1"/>
                </a:solidFill>
                <a:effectLst/>
                <a:latin typeface="Consolas" panose="020B0609020204030204" pitchFamily="49" charset="0"/>
              </a:rPr>
              <a:t>    global dataset</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text.delete</a:t>
            </a:r>
            <a:r>
              <a:rPr lang="en-IN" sz="1800" b="0" dirty="0">
                <a:solidFill>
                  <a:schemeClr val="tx1"/>
                </a:solidFill>
                <a:effectLst/>
                <a:latin typeface="Consolas" panose="020B0609020204030204" pitchFamily="49" charset="0"/>
              </a:rPr>
              <a:t>('1.0', END)</a:t>
            </a:r>
          </a:p>
          <a:p>
            <a:pPr marL="0" indent="0">
              <a:lnSpc>
                <a:spcPct val="120000"/>
              </a:lnSpc>
              <a:buNone/>
            </a:pPr>
            <a:r>
              <a:rPr lang="en-IN" sz="1800" b="0" dirty="0">
                <a:solidFill>
                  <a:schemeClr val="tx1"/>
                </a:solidFill>
                <a:effectLst/>
                <a:latin typeface="Consolas" panose="020B0609020204030204" pitchFamily="49" charset="0"/>
              </a:rPr>
              <a:t>    label = </a:t>
            </a:r>
            <a:r>
              <a:rPr lang="en-IN" sz="1800" b="0" dirty="0" err="1">
                <a:solidFill>
                  <a:schemeClr val="tx1"/>
                </a:solidFill>
                <a:effectLst/>
                <a:latin typeface="Consolas" panose="020B0609020204030204" pitchFamily="49" charset="0"/>
              </a:rPr>
              <a:t>dataset.groupby</a:t>
            </a:r>
            <a:r>
              <a:rPr lang="en-IN" sz="1800" b="0" dirty="0">
                <a:solidFill>
                  <a:schemeClr val="tx1"/>
                </a:solidFill>
                <a:effectLst/>
                <a:latin typeface="Consolas" panose="020B0609020204030204" pitchFamily="49" charset="0"/>
              </a:rPr>
              <a:t>('</a:t>
            </a:r>
            <a:r>
              <a:rPr lang="en-IN" sz="1800" b="0" dirty="0" err="1">
                <a:solidFill>
                  <a:schemeClr val="tx1"/>
                </a:solidFill>
                <a:effectLst/>
                <a:latin typeface="Consolas" panose="020B0609020204030204" pitchFamily="49" charset="0"/>
              </a:rPr>
              <a:t>attempt_suicide</a:t>
            </a:r>
            <a:r>
              <a:rPr lang="en-IN" sz="1800" b="0" dirty="0">
                <a:solidFill>
                  <a:schemeClr val="tx1"/>
                </a:solidFill>
                <a:effectLst/>
                <a:latin typeface="Consolas" panose="020B0609020204030204" pitchFamily="49" charset="0"/>
              </a:rPr>
              <a:t>').size()</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label.plot</a:t>
            </a:r>
            <a:r>
              <a:rPr lang="en-IN" sz="1800" b="0" dirty="0">
                <a:solidFill>
                  <a:schemeClr val="tx1"/>
                </a:solidFill>
                <a:effectLst/>
                <a:latin typeface="Consolas" panose="020B0609020204030204" pitchFamily="49" charset="0"/>
              </a:rPr>
              <a:t>(kind="bar")</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dataset.fillna</a:t>
            </a:r>
            <a:r>
              <a:rPr lang="en-IN" sz="1800" b="0" dirty="0">
                <a:solidFill>
                  <a:schemeClr val="tx1"/>
                </a:solidFill>
                <a:effectLst/>
                <a:latin typeface="Consolas" panose="020B0609020204030204" pitchFamily="49" charset="0"/>
              </a:rPr>
              <a:t>(0, </a:t>
            </a:r>
            <a:r>
              <a:rPr lang="en-IN" sz="1800" b="0" dirty="0" err="1">
                <a:solidFill>
                  <a:schemeClr val="tx1"/>
                </a:solidFill>
                <a:effectLst/>
                <a:latin typeface="Consolas" panose="020B0609020204030204" pitchFamily="49" charset="0"/>
              </a:rPr>
              <a:t>inplace</a:t>
            </a:r>
            <a:r>
              <a:rPr lang="en-IN" sz="1800" b="0" dirty="0">
                <a:solidFill>
                  <a:schemeClr val="tx1"/>
                </a:solidFill>
                <a:effectLst/>
                <a:latin typeface="Consolas" panose="020B0609020204030204" pitchFamily="49" charset="0"/>
              </a:rPr>
              <a:t> = True)</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text.insert</a:t>
            </a:r>
            <a:r>
              <a:rPr lang="en-IN" sz="1800" b="0" dirty="0">
                <a:solidFill>
                  <a:schemeClr val="tx1"/>
                </a:solidFill>
                <a:effectLst/>
                <a:latin typeface="Consolas" panose="020B0609020204030204" pitchFamily="49" charset="0"/>
              </a:rPr>
              <a:t>(</a:t>
            </a:r>
            <a:r>
              <a:rPr lang="en-IN" sz="1800" b="0" dirty="0" err="1">
                <a:solidFill>
                  <a:schemeClr val="tx1"/>
                </a:solidFill>
                <a:effectLst/>
                <a:latin typeface="Consolas" panose="020B0609020204030204" pitchFamily="49" charset="0"/>
              </a:rPr>
              <a:t>END,"All</a:t>
            </a:r>
            <a:r>
              <a:rPr lang="en-IN" sz="1800" b="0" dirty="0">
                <a:solidFill>
                  <a:schemeClr val="tx1"/>
                </a:solidFill>
                <a:effectLst/>
                <a:latin typeface="Consolas" panose="020B0609020204030204" pitchFamily="49" charset="0"/>
              </a:rPr>
              <a:t> missing values are replaced with 0\n")</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text.insert</a:t>
            </a:r>
            <a:r>
              <a:rPr lang="en-IN" sz="1800" b="0" dirty="0">
                <a:solidFill>
                  <a:schemeClr val="tx1"/>
                </a:solidFill>
                <a:effectLst/>
                <a:latin typeface="Consolas" panose="020B0609020204030204" pitchFamily="49" charset="0"/>
              </a:rPr>
              <a:t>(</a:t>
            </a:r>
            <a:r>
              <a:rPr lang="en-IN" sz="1800" b="0" dirty="0" err="1">
                <a:solidFill>
                  <a:schemeClr val="tx1"/>
                </a:solidFill>
                <a:effectLst/>
                <a:latin typeface="Consolas" panose="020B0609020204030204" pitchFamily="49" charset="0"/>
              </a:rPr>
              <a:t>END,"Total</a:t>
            </a:r>
            <a:r>
              <a:rPr lang="en-IN" sz="1800" b="0" dirty="0">
                <a:solidFill>
                  <a:schemeClr val="tx1"/>
                </a:solidFill>
                <a:effectLst/>
                <a:latin typeface="Consolas" panose="020B0609020204030204" pitchFamily="49" charset="0"/>
              </a:rPr>
              <a:t> processed records found in dataset :     	"+str(</a:t>
            </a:r>
            <a:r>
              <a:rPr lang="en-IN" sz="1800" b="0" dirty="0" err="1">
                <a:solidFill>
                  <a:schemeClr val="tx1"/>
                </a:solidFill>
                <a:effectLst/>
                <a:latin typeface="Consolas" panose="020B0609020204030204" pitchFamily="49" charset="0"/>
              </a:rPr>
              <a:t>dataset.shape</a:t>
            </a:r>
            <a:r>
              <a:rPr lang="en-IN" sz="1800" b="0" dirty="0">
                <a:solidFill>
                  <a:schemeClr val="tx1"/>
                </a:solidFill>
                <a:effectLst/>
                <a:latin typeface="Consolas" panose="020B0609020204030204" pitchFamily="49" charset="0"/>
              </a:rPr>
              <a:t>[0])+"\n\n")</a:t>
            </a:r>
          </a:p>
          <a:p>
            <a:pPr marL="0" indent="0">
              <a:lnSpc>
                <a:spcPct val="120000"/>
              </a:lnSpc>
              <a:buNone/>
            </a:pP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plt.show</a:t>
            </a:r>
            <a:r>
              <a:rPr lang="en-IN" sz="1800" b="0" dirty="0">
                <a:solidFill>
                  <a:schemeClr val="tx1"/>
                </a:solidFill>
                <a:effectLst/>
                <a:latin typeface="Consolas" panose="020B0609020204030204" pitchFamily="49" charset="0"/>
              </a:rPr>
              <a:t>()</a:t>
            </a:r>
          </a:p>
        </p:txBody>
      </p:sp>
    </p:spTree>
    <p:extLst>
      <p:ext uri="{BB962C8B-B14F-4D97-AF65-F5344CB8AC3E}">
        <p14:creationId xmlns:p14="http://schemas.microsoft.com/office/powerpoint/2010/main" val="2219212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3C24A-6971-1081-A9C1-AA76D2856EDA}"/>
              </a:ext>
            </a:extLst>
          </p:cNvPr>
          <p:cNvSpPr>
            <a:spLocks noGrp="1"/>
          </p:cNvSpPr>
          <p:nvPr>
            <p:ph type="title"/>
          </p:nvPr>
        </p:nvSpPr>
        <p:spPr>
          <a:xfrm>
            <a:off x="261764" y="188640"/>
            <a:ext cx="8909366" cy="864096"/>
          </a:xfrm>
        </p:spPr>
        <p:txBody>
          <a:bodyPr>
            <a:normAutofit/>
          </a:bodyPr>
          <a:lstStyle/>
          <a:p>
            <a:r>
              <a:rPr lang="en-IN" dirty="0"/>
              <a:t>Translation:</a:t>
            </a:r>
          </a:p>
        </p:txBody>
      </p:sp>
      <p:sp>
        <p:nvSpPr>
          <p:cNvPr id="3" name="Content Placeholder 2">
            <a:extLst>
              <a:ext uri="{FF2B5EF4-FFF2-40B4-BE49-F238E27FC236}">
                <a16:creationId xmlns:a16="http://schemas.microsoft.com/office/drawing/2014/main" id="{68D67E82-ECEF-4EBE-E012-5C946C23A4E1}"/>
              </a:ext>
            </a:extLst>
          </p:cNvPr>
          <p:cNvSpPr>
            <a:spLocks noGrp="1"/>
          </p:cNvSpPr>
          <p:nvPr>
            <p:ph idx="1"/>
          </p:nvPr>
        </p:nvSpPr>
        <p:spPr>
          <a:xfrm>
            <a:off x="1485900" y="578808"/>
            <a:ext cx="8913078" cy="6309320"/>
          </a:xfrm>
        </p:spPr>
        <p:txBody>
          <a:bodyPr>
            <a:normAutofit fontScale="92500" lnSpcReduction="20000"/>
          </a:bodyPr>
          <a:lstStyle/>
          <a:p>
            <a:pPr marL="0" indent="0">
              <a:buNone/>
            </a:pPr>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def translation():</a:t>
            </a:r>
          </a:p>
          <a:p>
            <a:pPr marL="0" indent="0">
              <a:buNone/>
            </a:pPr>
            <a:r>
              <a:rPr lang="en-IN" b="0" dirty="0">
                <a:solidFill>
                  <a:schemeClr val="tx1"/>
                </a:solidFill>
                <a:effectLst/>
                <a:latin typeface="Consolas" panose="020B0609020204030204" pitchFamily="49" charset="0"/>
              </a:rPr>
              <a:t>    </a:t>
            </a:r>
            <a:r>
              <a:rPr lang="en-IN" sz="1600" b="0" dirty="0">
                <a:solidFill>
                  <a:schemeClr val="tx1"/>
                </a:solidFill>
                <a:effectLst/>
                <a:latin typeface="Consolas" panose="020B0609020204030204" pitchFamily="49" charset="0"/>
              </a:rPr>
              <a:t>global </a:t>
            </a:r>
            <a:r>
              <a:rPr lang="en-IN" sz="1600" b="0" dirty="0" err="1">
                <a:solidFill>
                  <a:schemeClr val="tx1"/>
                </a:solidFill>
                <a:effectLst/>
                <a:latin typeface="Consolas" panose="020B0609020204030204" pitchFamily="49" charset="0"/>
              </a:rPr>
              <a:t>X_train</a:t>
            </a: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X_test</a:t>
            </a: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y_train</a:t>
            </a: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y_test</a:t>
            </a:r>
            <a:endParaRPr lang="en-IN" sz="1600" b="0" dirty="0">
              <a:solidFill>
                <a:schemeClr val="tx1"/>
              </a:solidFill>
              <a:effectLst/>
              <a:latin typeface="Consolas" panose="020B0609020204030204" pitchFamily="49" charset="0"/>
            </a:endParaRPr>
          </a:p>
          <a:p>
            <a:pPr marL="0" indent="0">
              <a:buNone/>
            </a:pPr>
            <a:r>
              <a:rPr lang="en-IN" sz="1600" b="0" dirty="0">
                <a:solidFill>
                  <a:schemeClr val="tx1"/>
                </a:solidFill>
                <a:effectLst/>
                <a:latin typeface="Consolas" panose="020B0609020204030204" pitchFamily="49" charset="0"/>
              </a:rPr>
              <a:t>    global X,Y</a:t>
            </a:r>
          </a:p>
          <a:p>
            <a:pPr marL="0" indent="0">
              <a:buNone/>
            </a:pPr>
            <a:r>
              <a:rPr lang="en-IN" sz="1600" b="0" dirty="0">
                <a:solidFill>
                  <a:schemeClr val="tx1"/>
                </a:solidFill>
                <a:effectLst/>
                <a:latin typeface="Consolas" panose="020B0609020204030204" pitchFamily="49" charset="0"/>
              </a:rPr>
              <a:t>    global le</a:t>
            </a:r>
          </a:p>
          <a:p>
            <a:pPr marL="0" indent="0">
              <a:buNone/>
            </a:pPr>
            <a:r>
              <a:rPr lang="en-IN" sz="1600" b="0" dirty="0">
                <a:solidFill>
                  <a:schemeClr val="tx1"/>
                </a:solidFill>
                <a:effectLst/>
                <a:latin typeface="Consolas" panose="020B0609020204030204" pitchFamily="49" charset="0"/>
              </a:rPr>
              <a:t>    global dataset</a:t>
            </a:r>
          </a:p>
          <a:p>
            <a:pPr marL="0" indent="0">
              <a:buNone/>
            </a:pP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text.delete</a:t>
            </a:r>
            <a:r>
              <a:rPr lang="en-IN" sz="1600" b="0" dirty="0">
                <a:solidFill>
                  <a:schemeClr val="tx1"/>
                </a:solidFill>
                <a:effectLst/>
                <a:latin typeface="Consolas" panose="020B0609020204030204" pitchFamily="49" charset="0"/>
              </a:rPr>
              <a:t>('1.0', END)</a:t>
            </a: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dataset.drop</a:t>
            </a:r>
            <a:r>
              <a:rPr lang="en-IN" sz="1600" b="0" dirty="0">
                <a:solidFill>
                  <a:schemeClr val="tx1"/>
                </a:solidFill>
                <a:effectLst/>
                <a:latin typeface="Consolas" panose="020B0609020204030204" pitchFamily="49" charset="0"/>
              </a:rPr>
              <a:t>(['time'], axis = 1,inplace=True)</a:t>
            </a:r>
          </a:p>
          <a:p>
            <a:pPr marL="0" indent="0">
              <a:buNone/>
            </a:pP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dataset.drop</a:t>
            </a:r>
            <a:r>
              <a:rPr lang="en-IN" sz="1600" b="0" dirty="0">
                <a:solidFill>
                  <a:schemeClr val="tx1"/>
                </a:solidFill>
                <a:effectLst/>
                <a:latin typeface="Consolas" panose="020B0609020204030204" pitchFamily="49" charset="0"/>
              </a:rPr>
              <a:t>(['income'], axis = 1,inplace=True)</a:t>
            </a:r>
          </a:p>
          <a:p>
            <a:pPr marL="0" indent="0">
              <a:buNone/>
            </a:pPr>
            <a:r>
              <a:rPr lang="en-IN" sz="1600" b="0" dirty="0">
                <a:solidFill>
                  <a:schemeClr val="tx1"/>
                </a:solidFill>
                <a:effectLst/>
                <a:latin typeface="Consolas" panose="020B0609020204030204" pitchFamily="49" charset="0"/>
              </a:rPr>
              <a:t>	Y = </a:t>
            </a:r>
            <a:r>
              <a:rPr lang="en-IN" sz="1600" b="0" dirty="0" err="1">
                <a:solidFill>
                  <a:schemeClr val="tx1"/>
                </a:solidFill>
                <a:effectLst/>
                <a:latin typeface="Consolas" panose="020B0609020204030204" pitchFamily="49" charset="0"/>
              </a:rPr>
              <a:t>dataset.values</a:t>
            </a:r>
            <a:r>
              <a:rPr lang="en-IN" sz="1600" b="0" dirty="0">
                <a:solidFill>
                  <a:schemeClr val="tx1"/>
                </a:solidFill>
                <a:effectLst/>
                <a:latin typeface="Consolas" panose="020B0609020204030204" pitchFamily="49" charset="0"/>
              </a:rPr>
              <a:t>[:,2]</a:t>
            </a:r>
          </a:p>
          <a:p>
            <a:pPr marL="0" indent="0">
              <a:buNone/>
            </a:pP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cols=['gender','sexuallity','race','bodyweight','virgin','prostitution_legal’,</a:t>
            </a:r>
          </a:p>
          <a:p>
            <a:pPr marL="0" indent="0">
              <a:buNone/>
            </a:pPr>
            <a:r>
              <a:rPr lang="en-IN" sz="1600" b="0" dirty="0">
                <a:solidFill>
                  <a:schemeClr val="tx1"/>
                </a:solidFill>
                <a:effectLst/>
                <a:latin typeface="Consolas" panose="020B0609020204030204" pitchFamily="49" charset="0"/>
              </a:rPr>
              <a:t>	'pay_for_sex','social_fear','stressed','what_help_from_others','attempt_suicid	e','employment','job_title','edu_level','improve_yourself_how']</a:t>
            </a:r>
          </a:p>
          <a:p>
            <a:pPr marL="0" indent="0">
              <a:buNone/>
            </a:pPr>
            <a:r>
              <a:rPr lang="en-IN" sz="1600" b="0" dirty="0">
                <a:solidFill>
                  <a:schemeClr val="tx1"/>
                </a:solidFill>
                <a:effectLst/>
                <a:latin typeface="Consolas" panose="020B0609020204030204" pitchFamily="49" charset="0"/>
              </a:rPr>
              <a:t>    le = </a:t>
            </a:r>
            <a:r>
              <a:rPr lang="en-IN" sz="1600" b="0" dirty="0" err="1">
                <a:solidFill>
                  <a:schemeClr val="tx1"/>
                </a:solidFill>
                <a:effectLst/>
                <a:latin typeface="Consolas" panose="020B0609020204030204" pitchFamily="49" charset="0"/>
              </a:rPr>
              <a:t>LabelEncoder</a:t>
            </a:r>
            <a:r>
              <a:rPr lang="en-IN" sz="1600" b="0" dirty="0">
                <a:solidFill>
                  <a:schemeClr val="tx1"/>
                </a:solidFill>
                <a:effectLst/>
                <a:latin typeface="Consolas" panose="020B0609020204030204" pitchFamily="49" charset="0"/>
              </a:rPr>
              <a:t>()</a:t>
            </a:r>
          </a:p>
          <a:p>
            <a:pPr marL="0" indent="0">
              <a:buNone/>
            </a:pPr>
            <a:r>
              <a:rPr lang="en-IN" sz="1600" b="0" dirty="0">
                <a:solidFill>
                  <a:schemeClr val="tx1"/>
                </a:solidFill>
                <a:effectLst/>
                <a:latin typeface="Consolas" panose="020B0609020204030204" pitchFamily="49" charset="0"/>
              </a:rPr>
              <a:t>    for </a:t>
            </a:r>
            <a:r>
              <a:rPr lang="en-IN" sz="1600" b="0" dirty="0" err="1">
                <a:solidFill>
                  <a:schemeClr val="tx1"/>
                </a:solidFill>
                <a:effectLst/>
                <a:latin typeface="Consolas" panose="020B0609020204030204" pitchFamily="49" charset="0"/>
              </a:rPr>
              <a:t>i</a:t>
            </a:r>
            <a:r>
              <a:rPr lang="en-IN" sz="1600" b="0" dirty="0">
                <a:solidFill>
                  <a:schemeClr val="tx1"/>
                </a:solidFill>
                <a:effectLst/>
                <a:latin typeface="Consolas" panose="020B0609020204030204" pitchFamily="49" charset="0"/>
              </a:rPr>
              <a:t> in range(15):</a:t>
            </a:r>
          </a:p>
          <a:p>
            <a:pPr marL="0" indent="0">
              <a:buNone/>
            </a:pPr>
            <a:r>
              <a:rPr lang="en-IN" sz="1600" b="0" dirty="0">
                <a:solidFill>
                  <a:schemeClr val="tx1"/>
                </a:solidFill>
                <a:effectLst/>
                <a:latin typeface="Consolas" panose="020B0609020204030204" pitchFamily="49" charset="0"/>
              </a:rPr>
              <a:t>        dataset[cols[</a:t>
            </a:r>
            <a:r>
              <a:rPr lang="en-IN" sz="1600" b="0" dirty="0" err="1">
                <a:solidFill>
                  <a:schemeClr val="tx1"/>
                </a:solidFill>
                <a:effectLst/>
                <a:latin typeface="Consolas" panose="020B0609020204030204" pitchFamily="49" charset="0"/>
              </a:rPr>
              <a:t>i</a:t>
            </a:r>
            <a:r>
              <a:rPr lang="en-IN" sz="1600" b="0" dirty="0">
                <a:solidFill>
                  <a:schemeClr val="tx1"/>
                </a:solidFill>
                <a:effectLst/>
                <a:latin typeface="Consolas" panose="020B0609020204030204" pitchFamily="49" charset="0"/>
              </a:rPr>
              <a:t>]] = 					    				     								</a:t>
            </a:r>
            <a:r>
              <a:rPr lang="en-IN" sz="1600" b="0" dirty="0" err="1">
                <a:solidFill>
                  <a:schemeClr val="tx1"/>
                </a:solidFill>
                <a:effectLst/>
                <a:latin typeface="Consolas" panose="020B0609020204030204" pitchFamily="49" charset="0"/>
              </a:rPr>
              <a:t>pd.Series</a:t>
            </a:r>
            <a:r>
              <a:rPr lang="en-IN" sz="1600" b="0" dirty="0">
                <a:solidFill>
                  <a:schemeClr val="tx1"/>
                </a:solidFill>
                <a:effectLst/>
                <a:latin typeface="Consolas" panose="020B0609020204030204" pitchFamily="49" charset="0"/>
              </a:rPr>
              <a:t>(</a:t>
            </a:r>
            <a:r>
              <a:rPr lang="en-IN" sz="1600" b="0" dirty="0" err="1">
                <a:solidFill>
                  <a:schemeClr val="tx1"/>
                </a:solidFill>
                <a:effectLst/>
                <a:latin typeface="Consolas" panose="020B0609020204030204" pitchFamily="49" charset="0"/>
              </a:rPr>
              <a:t>le.fit_transform</a:t>
            </a:r>
            <a:r>
              <a:rPr lang="en-IN" sz="1600" b="0" dirty="0">
                <a:solidFill>
                  <a:schemeClr val="tx1"/>
                </a:solidFill>
                <a:effectLst/>
                <a:latin typeface="Consolas" panose="020B0609020204030204" pitchFamily="49" charset="0"/>
              </a:rPr>
              <a:t>(dataset[cols[</a:t>
            </a:r>
            <a:r>
              <a:rPr lang="en-IN" sz="1600" b="0" dirty="0" err="1">
                <a:solidFill>
                  <a:schemeClr val="tx1"/>
                </a:solidFill>
                <a:effectLst/>
                <a:latin typeface="Consolas" panose="020B0609020204030204" pitchFamily="49" charset="0"/>
              </a:rPr>
              <a:t>i</a:t>
            </a:r>
            <a:r>
              <a:rPr lang="en-IN" sz="1600" b="0" dirty="0">
                <a:solidFill>
                  <a:schemeClr val="tx1"/>
                </a:solidFill>
                <a:effectLst/>
                <a:latin typeface="Consolas" panose="020B0609020204030204" pitchFamily="49" charset="0"/>
              </a:rPr>
              <a:t>]].</a:t>
            </a:r>
            <a:r>
              <a:rPr lang="en-IN" sz="1600" b="0" dirty="0" err="1">
                <a:solidFill>
                  <a:schemeClr val="tx1"/>
                </a:solidFill>
                <a:effectLst/>
                <a:latin typeface="Consolas" panose="020B0609020204030204" pitchFamily="49" charset="0"/>
              </a:rPr>
              <a:t>astype</a:t>
            </a:r>
            <a:r>
              <a:rPr lang="en-IN" sz="1600" b="0" dirty="0">
                <a:solidFill>
                  <a:schemeClr val="tx1"/>
                </a:solidFill>
                <a:effectLst/>
                <a:latin typeface="Consolas" panose="020B0609020204030204" pitchFamily="49" charset="0"/>
              </a:rPr>
              <a:t>(str)))</a:t>
            </a:r>
          </a:p>
          <a:p>
            <a:pPr marL="0" indent="0">
              <a:buNone/>
            </a:pP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text.insert</a:t>
            </a:r>
            <a:r>
              <a:rPr lang="en-IN" sz="1600" b="0" dirty="0">
                <a:solidFill>
                  <a:schemeClr val="tx1"/>
                </a:solidFill>
                <a:effectLst/>
                <a:latin typeface="Consolas" panose="020B0609020204030204" pitchFamily="49" charset="0"/>
              </a:rPr>
              <a:t>(</a:t>
            </a:r>
            <a:r>
              <a:rPr lang="en-IN" sz="1600" b="0" dirty="0" err="1">
                <a:solidFill>
                  <a:schemeClr val="tx1"/>
                </a:solidFill>
                <a:effectLst/>
                <a:latin typeface="Consolas" panose="020B0609020204030204" pitchFamily="49" charset="0"/>
              </a:rPr>
              <a:t>END,"Dataset</a:t>
            </a:r>
            <a:r>
              <a:rPr lang="en-IN" sz="1600" b="0" dirty="0">
                <a:solidFill>
                  <a:schemeClr val="tx1"/>
                </a:solidFill>
                <a:effectLst/>
                <a:latin typeface="Consolas" panose="020B0609020204030204" pitchFamily="49" charset="0"/>
              </a:rPr>
              <a:t> after applying machine translation\n\n")</a:t>
            </a:r>
          </a:p>
          <a:p>
            <a:pPr marL="0" indent="0">
              <a:buNone/>
            </a:pPr>
            <a:r>
              <a:rPr lang="en-IN" sz="1600" b="0" dirty="0">
                <a:solidFill>
                  <a:schemeClr val="tx1"/>
                </a:solidFill>
                <a:effectLst/>
                <a:latin typeface="Consolas" panose="020B0609020204030204" pitchFamily="49" charset="0"/>
              </a:rPr>
              <a:t>    </a:t>
            </a:r>
            <a:r>
              <a:rPr lang="en-IN" sz="1600" b="0" dirty="0" err="1">
                <a:solidFill>
                  <a:schemeClr val="tx1"/>
                </a:solidFill>
                <a:effectLst/>
                <a:latin typeface="Consolas" panose="020B0609020204030204" pitchFamily="49" charset="0"/>
              </a:rPr>
              <a:t>text.insert</a:t>
            </a:r>
            <a:r>
              <a:rPr lang="en-IN" sz="1600" b="0" dirty="0">
                <a:solidFill>
                  <a:schemeClr val="tx1"/>
                </a:solidFill>
                <a:effectLst/>
                <a:latin typeface="Consolas" panose="020B0609020204030204" pitchFamily="49" charset="0"/>
              </a:rPr>
              <a:t>(</a:t>
            </a:r>
            <a:r>
              <a:rPr lang="en-IN" sz="1600" b="0" dirty="0" err="1">
                <a:solidFill>
                  <a:schemeClr val="tx1"/>
                </a:solidFill>
                <a:effectLst/>
                <a:latin typeface="Consolas" panose="020B0609020204030204" pitchFamily="49" charset="0"/>
              </a:rPr>
              <a:t>END,str</a:t>
            </a:r>
            <a:r>
              <a:rPr lang="en-IN" sz="1600" b="0" dirty="0">
                <a:solidFill>
                  <a:schemeClr val="tx1"/>
                </a:solidFill>
                <a:effectLst/>
                <a:latin typeface="Consolas" panose="020B0609020204030204" pitchFamily="49" charset="0"/>
              </a:rPr>
              <a:t>(dataset)+"\n\n")</a:t>
            </a:r>
          </a:p>
          <a:p>
            <a:pPr marL="0" indent="0">
              <a:buNone/>
            </a:pPr>
            <a:r>
              <a:rPr lang="en-IN" sz="1600" b="0" dirty="0">
                <a:solidFill>
                  <a:schemeClr val="tx1"/>
                </a:solidFill>
                <a:effectLst/>
                <a:latin typeface="Consolas" panose="020B0609020204030204" pitchFamily="49" charset="0"/>
              </a:rPr>
              <a:t>    Y = </a:t>
            </a:r>
            <a:r>
              <a:rPr lang="en-IN" sz="1600" b="0" dirty="0" err="1">
                <a:solidFill>
                  <a:schemeClr val="tx1"/>
                </a:solidFill>
                <a:effectLst/>
                <a:latin typeface="Consolas" panose="020B0609020204030204" pitchFamily="49" charset="0"/>
              </a:rPr>
              <a:t>dataset.values</a:t>
            </a:r>
            <a:r>
              <a:rPr lang="en-IN" sz="1600" b="0" dirty="0">
                <a:solidFill>
                  <a:schemeClr val="tx1"/>
                </a:solidFill>
                <a:effectLst/>
                <a:latin typeface="Consolas" panose="020B0609020204030204" pitchFamily="49" charset="0"/>
              </a:rPr>
              <a:t>[:,12]</a:t>
            </a:r>
          </a:p>
          <a:p>
            <a:pPr marL="0" indent="0">
              <a:buNone/>
            </a:pPr>
            <a:r>
              <a:rPr lang="en-IN" sz="1600" b="0" dirty="0">
                <a:solidFill>
                  <a:schemeClr val="tx1"/>
                </a:solidFill>
                <a:effectLst/>
                <a:latin typeface="Consolas" panose="020B0609020204030204" pitchFamily="49" charset="0"/>
              </a:rPr>
              <a:t>    print(Y)</a:t>
            </a:r>
          </a:p>
          <a:p>
            <a:pPr marL="0" indent="0">
              <a:buNone/>
            </a:pPr>
            <a:endParaRPr lang="en-IN" sz="1600" b="0" dirty="0">
              <a:solidFill>
                <a:schemeClr val="tx1"/>
              </a:solidFill>
              <a:effectLst/>
              <a:latin typeface="Consolas" panose="020B0609020204030204" pitchFamily="49" charset="0"/>
            </a:endParaRPr>
          </a:p>
          <a:p>
            <a:endParaRPr lang="en-IN" dirty="0"/>
          </a:p>
        </p:txBody>
      </p:sp>
    </p:spTree>
    <p:extLst>
      <p:ext uri="{BB962C8B-B14F-4D97-AF65-F5344CB8AC3E}">
        <p14:creationId xmlns:p14="http://schemas.microsoft.com/office/powerpoint/2010/main" val="1267288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37828" y="641801"/>
            <a:ext cx="8909366" cy="1280890"/>
          </a:xfrm>
        </p:spPr>
        <p:txBody>
          <a:bodyPr/>
          <a:lstStyle/>
          <a:p>
            <a:r>
              <a:rPr lang="en-US" dirty="0"/>
              <a:t>CONTENTS:</a:t>
            </a:r>
          </a:p>
        </p:txBody>
      </p:sp>
      <p:sp>
        <p:nvSpPr>
          <p:cNvPr id="14" name="Content Placeholder 13"/>
          <p:cNvSpPr>
            <a:spLocks noGrp="1"/>
          </p:cNvSpPr>
          <p:nvPr>
            <p:ph idx="1"/>
          </p:nvPr>
        </p:nvSpPr>
        <p:spPr>
          <a:xfrm>
            <a:off x="2566020" y="1124744"/>
            <a:ext cx="8913078" cy="5531130"/>
          </a:xfrm>
        </p:spPr>
        <p:txBody>
          <a:bodyPr>
            <a:normAutofit fontScale="25000" lnSpcReduction="20000"/>
          </a:bodyPr>
          <a:lstStyle/>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Abstract</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Introduction</a:t>
            </a:r>
          </a:p>
          <a:p>
            <a:pPr>
              <a:lnSpc>
                <a:spcPct val="120000"/>
              </a:lnSpc>
              <a:buFont typeface="Wingdings" panose="05000000000000000000" pitchFamily="2" charset="2"/>
              <a:buChar char="q"/>
            </a:pPr>
            <a:r>
              <a:rPr lang="en-IN" sz="7200" dirty="0">
                <a:latin typeface="Times New Roman" panose="02020603050405020304" pitchFamily="18" charset="0"/>
                <a:cs typeface="Times New Roman" panose="02020603050405020304" pitchFamily="18" charset="0"/>
              </a:rPr>
              <a:t>What is a suicidal tendency</a:t>
            </a:r>
            <a:endParaRPr lang="en-US" sz="72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Objective</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Existing System</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Drawbacks of the existing system</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Proposed System</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Advantages</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Hardware and software requirements</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UML Diagrams</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Raw Dataset</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Code</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Output</a:t>
            </a:r>
          </a:p>
          <a:p>
            <a:pPr>
              <a:lnSpc>
                <a:spcPct val="120000"/>
              </a:lnSpc>
              <a:buFont typeface="Wingdings" panose="05000000000000000000" pitchFamily="2" charset="2"/>
              <a:buChar char="q"/>
            </a:pPr>
            <a:r>
              <a:rPr lang="en-US" sz="7200" dirty="0">
                <a:latin typeface="Times New Roman" panose="02020603050405020304" pitchFamily="18" charset="0"/>
                <a:cs typeface="Times New Roman" panose="02020603050405020304" pitchFamily="18" charset="0"/>
              </a:rPr>
              <a:t>Conclusion</a:t>
            </a:r>
          </a:p>
          <a:p>
            <a:pPr marL="0" indent="0">
              <a:lnSpc>
                <a:spcPct val="120000"/>
              </a:lnSpc>
              <a:buNone/>
            </a:pPr>
            <a:endParaRPr lang="en-US" sz="7200" dirty="0">
              <a:latin typeface="Times New Roman" panose="02020603050405020304" pitchFamily="18" charset="0"/>
              <a:cs typeface="Times New Roman" panose="02020603050405020304" pitchFamily="18" charset="0"/>
            </a:endParaRPr>
          </a:p>
          <a:p>
            <a:pPr lvl="0"/>
            <a:endParaRPr lang="en-US" dirty="0"/>
          </a:p>
        </p:txBody>
      </p:sp>
    </p:spTree>
    <p:extLst>
      <p:ext uri="{BB962C8B-B14F-4D97-AF65-F5344CB8AC3E}">
        <p14:creationId xmlns:p14="http://schemas.microsoft.com/office/powerpoint/2010/main" val="10818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AAFF1-F203-2737-8D61-8345504B24EF}"/>
              </a:ext>
            </a:extLst>
          </p:cNvPr>
          <p:cNvSpPr>
            <a:spLocks noGrp="1"/>
          </p:cNvSpPr>
          <p:nvPr>
            <p:ph type="title"/>
          </p:nvPr>
        </p:nvSpPr>
        <p:spPr>
          <a:xfrm>
            <a:off x="1341884" y="-99392"/>
            <a:ext cx="8765350" cy="6858456"/>
          </a:xfrm>
        </p:spPr>
        <p:txBody>
          <a:bodyPr>
            <a:normAutofit fontScale="90000"/>
          </a:bodyPr>
          <a:lstStyle/>
          <a:p>
            <a:r>
              <a:rPr lang="en-IN" sz="2800" b="0" dirty="0">
                <a:solidFill>
                  <a:schemeClr val="tx1"/>
                </a:solidFill>
                <a:effectLst/>
              </a:rPr>
              <a:t>Train CNN:</a:t>
            </a:r>
            <a:br>
              <a:rPr lang="en-IN" sz="2800" b="0" dirty="0">
                <a:solidFill>
                  <a:schemeClr val="tx1"/>
                </a:solidFill>
                <a:effectLst/>
              </a:rPr>
            </a:br>
            <a:br>
              <a:rPr lang="en-IN" sz="1400" b="0" dirty="0">
                <a:solidFill>
                  <a:srgbClr val="D4D4D4"/>
                </a:solidFill>
                <a:effectLst/>
                <a:latin typeface="Consolas" panose="020B0609020204030204" pitchFamily="49" charset="0"/>
              </a:rPr>
            </a:br>
            <a:r>
              <a:rPr lang="en-IN" sz="1800" b="0" dirty="0">
                <a:solidFill>
                  <a:schemeClr val="tx1"/>
                </a:solidFill>
                <a:effectLst/>
                <a:latin typeface="Consolas" panose="020B0609020204030204" pitchFamily="49" charset="0"/>
              </a:rPr>
              <a:t>def </a:t>
            </a:r>
            <a:r>
              <a:rPr lang="en-IN" sz="1800" b="0" dirty="0" err="1">
                <a:solidFill>
                  <a:schemeClr val="tx1"/>
                </a:solidFill>
                <a:effectLst/>
                <a:latin typeface="Consolas" panose="020B0609020204030204" pitchFamily="49" charset="0"/>
              </a:rPr>
              <a:t>trainCNN</a:t>
            </a:r>
            <a:r>
              <a:rPr lang="en-IN" sz="1800" b="0" dirty="0">
                <a:solidFill>
                  <a:schemeClr val="tx1"/>
                </a:solidFill>
                <a:effectLst/>
                <a:latin typeface="Consolas" panose="020B0609020204030204" pitchFamily="49" charset="0"/>
              </a:rPr>
              <a:t>():</a:t>
            </a:r>
            <a:br>
              <a:rPr lang="en-IN" sz="1800" b="0" dirty="0">
                <a:solidFill>
                  <a:schemeClr val="tx1"/>
                </a:solidFill>
                <a:effectLst/>
                <a:latin typeface="Consolas" panose="020B0609020204030204" pitchFamily="49" charset="0"/>
              </a:rPr>
            </a:br>
            <a:r>
              <a:rPr lang="en-IN" sz="2000" b="0" dirty="0">
                <a:solidFill>
                  <a:schemeClr val="tx1"/>
                </a:solidFill>
                <a:effectLst/>
                <a:latin typeface="Consolas" panose="020B0609020204030204" pitchFamily="49" charset="0"/>
              </a:rPr>
              <a:t>   </a:t>
            </a:r>
            <a:r>
              <a:rPr lang="en-IN" sz="1600" dirty="0">
                <a:solidFill>
                  <a:schemeClr val="tx1"/>
                </a:solidFill>
                <a:latin typeface="Consolas" panose="020B0609020204030204" pitchFamily="49" charset="0"/>
              </a:rPr>
              <a:t>XX = </a:t>
            </a:r>
            <a:r>
              <a:rPr lang="en-IN" sz="1600" dirty="0" err="1">
                <a:solidFill>
                  <a:schemeClr val="tx1"/>
                </a:solidFill>
                <a:latin typeface="Consolas" panose="020B0609020204030204" pitchFamily="49" charset="0"/>
              </a:rPr>
              <a:t>X.reshape</a:t>
            </a:r>
            <a:r>
              <a:rPr lang="en-IN" sz="1600" dirty="0">
                <a:solidFill>
                  <a:schemeClr val="tx1"/>
                </a:solidFill>
                <a:latin typeface="Consolas" panose="020B0609020204030204" pitchFamily="49" charset="0"/>
              </a:rPr>
              <a:t>(</a:t>
            </a:r>
            <a:r>
              <a:rPr lang="en-IN" sz="1600" dirty="0" err="1">
                <a:solidFill>
                  <a:schemeClr val="tx1"/>
                </a:solidFill>
                <a:latin typeface="Consolas" panose="020B0609020204030204" pitchFamily="49" charset="0"/>
              </a:rPr>
              <a:t>X.shape</a:t>
            </a:r>
            <a:r>
              <a:rPr lang="en-IN" sz="1600" dirty="0">
                <a:solidFill>
                  <a:schemeClr val="tx1"/>
                </a:solidFill>
                <a:latin typeface="Consolas" panose="020B0609020204030204" pitchFamily="49" charset="0"/>
              </a:rPr>
              <a:t>[0],</a:t>
            </a:r>
            <a:r>
              <a:rPr lang="en-IN" sz="1600" dirty="0" err="1">
                <a:solidFill>
                  <a:schemeClr val="tx1"/>
                </a:solidFill>
                <a:latin typeface="Consolas" panose="020B0609020204030204" pitchFamily="49" charset="0"/>
              </a:rPr>
              <a:t>X.shape</a:t>
            </a:r>
            <a:r>
              <a:rPr lang="en-IN" sz="1600" dirty="0">
                <a:solidFill>
                  <a:schemeClr val="tx1"/>
                </a:solidFill>
                <a:latin typeface="Consolas" panose="020B0609020204030204" pitchFamily="49" charset="0"/>
              </a:rPr>
              <a:t>[1],1,1)</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YY = </a:t>
            </a:r>
            <a:r>
              <a:rPr lang="en-IN" sz="1600" dirty="0" err="1">
                <a:solidFill>
                  <a:schemeClr val="tx1"/>
                </a:solidFill>
                <a:latin typeface="Consolas" panose="020B0609020204030204" pitchFamily="49" charset="0"/>
              </a:rPr>
              <a:t>to_categorical</a:t>
            </a:r>
            <a:r>
              <a:rPr lang="en-IN" sz="1600" dirty="0">
                <a:solidFill>
                  <a:schemeClr val="tx1"/>
                </a:solidFill>
                <a:latin typeface="Consolas" panose="020B0609020204030204" pitchFamily="49" charset="0"/>
              </a:rPr>
              <a:t>(Y)</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X_train1 =</a:t>
            </a:r>
            <a:r>
              <a:rPr lang="en-IN" sz="1600" dirty="0" err="1">
                <a:solidFill>
                  <a:schemeClr val="tx1"/>
                </a:solidFill>
                <a:latin typeface="Consolas" panose="020B0609020204030204" pitchFamily="49" charset="0"/>
              </a:rPr>
              <a:t>X_train.reshape</a:t>
            </a:r>
            <a:r>
              <a:rPr lang="en-IN" sz="1600" dirty="0">
                <a:solidFill>
                  <a:schemeClr val="tx1"/>
                </a:solidFill>
                <a:latin typeface="Consolas" panose="020B0609020204030204" pitchFamily="49" charset="0"/>
              </a:rPr>
              <a:t>(</a:t>
            </a:r>
            <a:r>
              <a:rPr lang="en-IN" sz="1600" dirty="0" err="1">
                <a:solidFill>
                  <a:schemeClr val="tx1"/>
                </a:solidFill>
                <a:latin typeface="Consolas" panose="020B0609020204030204" pitchFamily="49" charset="0"/>
              </a:rPr>
              <a:t>X_train.shape</a:t>
            </a:r>
            <a:r>
              <a:rPr lang="en-IN" sz="1600" dirty="0">
                <a:solidFill>
                  <a:schemeClr val="tx1"/>
                </a:solidFill>
                <a:latin typeface="Consolas" panose="020B0609020204030204" pitchFamily="49" charset="0"/>
              </a:rPr>
              <a:t>[0],</a:t>
            </a:r>
            <a:r>
              <a:rPr lang="en-IN" sz="1600" dirty="0" err="1">
                <a:solidFill>
                  <a:schemeClr val="tx1"/>
                </a:solidFill>
                <a:latin typeface="Consolas" panose="020B0609020204030204" pitchFamily="49" charset="0"/>
              </a:rPr>
              <a:t>X_train.shape</a:t>
            </a:r>
            <a:r>
              <a:rPr lang="en-IN" sz="1600" dirty="0">
                <a:solidFill>
                  <a:schemeClr val="tx1"/>
                </a:solidFill>
                <a:latin typeface="Consolas" panose="020B0609020204030204" pitchFamily="49" charset="0"/>
              </a:rPr>
              <a:t>[1],1,1)</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X_test1 = </a:t>
            </a:r>
            <a:r>
              <a:rPr lang="en-IN" sz="1600" dirty="0" err="1">
                <a:solidFill>
                  <a:schemeClr val="tx1"/>
                </a:solidFill>
                <a:latin typeface="Consolas" panose="020B0609020204030204" pitchFamily="49" charset="0"/>
              </a:rPr>
              <a:t>X_test.reshape</a:t>
            </a:r>
            <a:r>
              <a:rPr lang="en-IN" sz="1600" dirty="0">
                <a:solidFill>
                  <a:schemeClr val="tx1"/>
                </a:solidFill>
                <a:latin typeface="Consolas" panose="020B0609020204030204" pitchFamily="49" charset="0"/>
              </a:rPr>
              <a:t>(</a:t>
            </a:r>
            <a:r>
              <a:rPr lang="en-IN" sz="1600" dirty="0" err="1">
                <a:solidFill>
                  <a:schemeClr val="tx1"/>
                </a:solidFill>
                <a:latin typeface="Consolas" panose="020B0609020204030204" pitchFamily="49" charset="0"/>
              </a:rPr>
              <a:t>X_test.shape</a:t>
            </a:r>
            <a:r>
              <a:rPr lang="en-IN" sz="1600" dirty="0">
                <a:solidFill>
                  <a:schemeClr val="tx1"/>
                </a:solidFill>
                <a:latin typeface="Consolas" panose="020B0609020204030204" pitchFamily="49" charset="0"/>
              </a:rPr>
              <a:t>[0],</a:t>
            </a:r>
            <a:r>
              <a:rPr lang="en-IN" sz="1600" dirty="0" err="1">
                <a:solidFill>
                  <a:schemeClr val="tx1"/>
                </a:solidFill>
                <a:latin typeface="Consolas" panose="020B0609020204030204" pitchFamily="49" charset="0"/>
              </a:rPr>
              <a:t>X_test.shape</a:t>
            </a:r>
            <a:r>
              <a:rPr lang="en-IN" sz="1600" dirty="0">
                <a:solidFill>
                  <a:schemeClr val="tx1"/>
                </a:solidFill>
                <a:latin typeface="Consolas" panose="020B0609020204030204" pitchFamily="49" charset="0"/>
              </a:rPr>
              <a:t>[1],1,1)</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y_train1 = </a:t>
            </a:r>
            <a:r>
              <a:rPr lang="en-IN" sz="1600" dirty="0" err="1">
                <a:solidFill>
                  <a:schemeClr val="tx1"/>
                </a:solidFill>
                <a:latin typeface="Consolas" panose="020B0609020204030204" pitchFamily="49" charset="0"/>
              </a:rPr>
              <a:t>to_categorical</a:t>
            </a:r>
            <a:r>
              <a:rPr lang="en-IN" sz="1600" dirty="0">
                <a:solidFill>
                  <a:schemeClr val="tx1"/>
                </a:solidFill>
                <a:latin typeface="Consolas" panose="020B0609020204030204" pitchFamily="49" charset="0"/>
              </a:rPr>
              <a:t>(</a:t>
            </a:r>
            <a:r>
              <a:rPr lang="en-IN" sz="1600" dirty="0" err="1">
                <a:solidFill>
                  <a:schemeClr val="tx1"/>
                </a:solidFill>
                <a:latin typeface="Consolas" panose="020B0609020204030204" pitchFamily="49" charset="0"/>
              </a:rPr>
              <a:t>y_train</a:t>
            </a:r>
            <a:r>
              <a:rPr lang="en-IN" sz="1600" dirty="0">
                <a:solidFill>
                  <a:schemeClr val="tx1"/>
                </a:solidFill>
                <a:latin typeface="Consolas" panose="020B0609020204030204" pitchFamily="49" charset="0"/>
              </a:rPr>
              <a:t>)</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y_test1 = </a:t>
            </a:r>
            <a:r>
              <a:rPr lang="en-IN" sz="1600" dirty="0" err="1">
                <a:solidFill>
                  <a:schemeClr val="tx1"/>
                </a:solidFill>
                <a:latin typeface="Consolas" panose="020B0609020204030204" pitchFamily="49" charset="0"/>
              </a:rPr>
              <a:t>to_categorical</a:t>
            </a:r>
            <a:r>
              <a:rPr lang="en-IN" sz="1600" dirty="0">
                <a:solidFill>
                  <a:schemeClr val="tx1"/>
                </a:solidFill>
                <a:latin typeface="Consolas" panose="020B0609020204030204" pitchFamily="49" charset="0"/>
              </a:rPr>
              <a:t>(</a:t>
            </a:r>
            <a:r>
              <a:rPr lang="en-IN" sz="1600" dirty="0" err="1">
                <a:solidFill>
                  <a:schemeClr val="tx1"/>
                </a:solidFill>
                <a:latin typeface="Consolas" panose="020B0609020204030204" pitchFamily="49" charset="0"/>
              </a:rPr>
              <a:t>y_test</a:t>
            </a:r>
            <a:r>
              <a:rPr lang="en-IN" sz="1600" dirty="0">
                <a:solidFill>
                  <a:schemeClr val="tx1"/>
                </a:solidFill>
                <a:latin typeface="Consolas" panose="020B0609020204030204" pitchFamily="49" charset="0"/>
              </a:rPr>
              <a:t>)</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classifier = Sequential()</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a:t>
            </a:r>
            <a:r>
              <a:rPr lang="en-IN" sz="1600" dirty="0" err="1">
                <a:solidFill>
                  <a:schemeClr val="tx1"/>
                </a:solidFill>
                <a:latin typeface="Consolas" panose="020B0609020204030204" pitchFamily="49" charset="0"/>
              </a:rPr>
              <a:t>classifier.add</a:t>
            </a:r>
            <a:r>
              <a:rPr lang="en-IN" sz="1600" dirty="0">
                <a:solidFill>
                  <a:schemeClr val="tx1"/>
                </a:solidFill>
                <a:latin typeface="Consolas" panose="020B0609020204030204" pitchFamily="49" charset="0"/>
              </a:rPr>
              <a:t>(Convolution2D(32, 1, 1, </a:t>
            </a:r>
            <a:r>
              <a:rPr lang="en-IN" sz="1600" dirty="0" err="1">
                <a:solidFill>
                  <a:schemeClr val="tx1"/>
                </a:solidFill>
                <a:latin typeface="Consolas" panose="020B0609020204030204" pitchFamily="49" charset="0"/>
              </a:rPr>
              <a:t>input_shape</a:t>
            </a:r>
            <a:r>
              <a:rPr lang="en-IN" sz="1600" dirty="0">
                <a:solidFill>
                  <a:schemeClr val="tx1"/>
                </a:solidFill>
                <a:latin typeface="Consolas" panose="020B0609020204030204" pitchFamily="49" charset="0"/>
              </a:rPr>
              <a:t> = 	(X_train1.shape[1],  	X_train1.shape[2], X_train1.shape[3]), 	activation = '</a:t>
            </a:r>
            <a:r>
              <a:rPr lang="en-IN" sz="1600" dirty="0" err="1">
                <a:solidFill>
                  <a:schemeClr val="tx1"/>
                </a:solidFill>
                <a:latin typeface="Consolas" panose="020B0609020204030204" pitchFamily="49" charset="0"/>
              </a:rPr>
              <a:t>relu</a:t>
            </a:r>
            <a:r>
              <a:rPr lang="en-IN" sz="1600" dirty="0">
                <a:solidFill>
                  <a:schemeClr val="tx1"/>
                </a:solidFill>
                <a:latin typeface="Consolas" panose="020B0609020204030204" pitchFamily="49" charset="0"/>
              </a:rPr>
              <a:t>'))</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a:t>
            </a:r>
            <a:r>
              <a:rPr lang="en-IN" sz="1600" dirty="0" err="1">
                <a:solidFill>
                  <a:schemeClr val="tx1"/>
                </a:solidFill>
                <a:latin typeface="Consolas" panose="020B0609020204030204" pitchFamily="49" charset="0"/>
              </a:rPr>
              <a:t>classifier.add</a:t>
            </a:r>
            <a:r>
              <a:rPr lang="en-IN" sz="1600" dirty="0">
                <a:solidFill>
                  <a:schemeClr val="tx1"/>
                </a:solidFill>
                <a:latin typeface="Consolas" panose="020B0609020204030204" pitchFamily="49" charset="0"/>
              </a:rPr>
              <a:t>(MaxPooling2D(</a:t>
            </a:r>
            <a:r>
              <a:rPr lang="en-IN" sz="1600" dirty="0" err="1">
                <a:solidFill>
                  <a:schemeClr val="tx1"/>
                </a:solidFill>
                <a:latin typeface="Consolas" panose="020B0609020204030204" pitchFamily="49" charset="0"/>
              </a:rPr>
              <a:t>pool_size</a:t>
            </a:r>
            <a:r>
              <a:rPr lang="en-IN" sz="1600" dirty="0">
                <a:solidFill>
                  <a:schemeClr val="tx1"/>
                </a:solidFill>
                <a:latin typeface="Consolas" panose="020B0609020204030204" pitchFamily="49" charset="0"/>
              </a:rPr>
              <a:t> = (1, 1)))</a:t>
            </a:r>
            <a:br>
              <a:rPr lang="en-IN" sz="1600" dirty="0">
                <a:solidFill>
                  <a:schemeClr val="tx1"/>
                </a:solidFill>
                <a:latin typeface="Consolas" panose="020B0609020204030204" pitchFamily="49" charset="0"/>
              </a:rPr>
            </a:br>
            <a:r>
              <a:rPr lang="en-IN" sz="16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classifier.add</a:t>
            </a:r>
            <a:r>
              <a:rPr lang="en-IN" sz="1400" dirty="0">
                <a:solidFill>
                  <a:schemeClr val="tx1"/>
                </a:solidFill>
                <a:latin typeface="Consolas" panose="020B0609020204030204" pitchFamily="49" charset="0"/>
              </a:rPr>
              <a:t>(Convolution2D(32, 1, 1, activation = '</a:t>
            </a:r>
            <a:r>
              <a:rPr lang="en-IN" sz="1400" dirty="0" err="1">
                <a:solidFill>
                  <a:schemeClr val="tx1"/>
                </a:solidFill>
                <a:latin typeface="Consolas" panose="020B0609020204030204" pitchFamily="49" charset="0"/>
              </a:rPr>
              <a:t>relu</a:t>
            </a:r>
            <a:r>
              <a:rPr lang="en-IN" sz="1400" dirty="0">
                <a:solidFill>
                  <a:schemeClr val="tx1"/>
                </a:solidFill>
                <a:latin typeface="Consolas" panose="020B0609020204030204" pitchFamily="49" charset="0"/>
              </a:rPr>
              <a:t>'))</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classifier.add</a:t>
            </a:r>
            <a:r>
              <a:rPr lang="en-IN" sz="1400" dirty="0">
                <a:solidFill>
                  <a:schemeClr val="tx1"/>
                </a:solidFill>
                <a:latin typeface="Consolas" panose="020B0609020204030204" pitchFamily="49" charset="0"/>
              </a:rPr>
              <a:t>(MaxPooling2D(</a:t>
            </a:r>
            <a:r>
              <a:rPr lang="en-IN" sz="1400" dirty="0" err="1">
                <a:solidFill>
                  <a:schemeClr val="tx1"/>
                </a:solidFill>
                <a:latin typeface="Consolas" panose="020B0609020204030204" pitchFamily="49" charset="0"/>
              </a:rPr>
              <a:t>pool_size</a:t>
            </a:r>
            <a:r>
              <a:rPr lang="en-IN" sz="1400" dirty="0">
                <a:solidFill>
                  <a:schemeClr val="tx1"/>
                </a:solidFill>
                <a:latin typeface="Consolas" panose="020B0609020204030204" pitchFamily="49" charset="0"/>
              </a:rPr>
              <a:t> = (1, 1)))</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classifier.add</a:t>
            </a:r>
            <a:r>
              <a:rPr lang="en-IN" sz="1400" dirty="0">
                <a:solidFill>
                  <a:schemeClr val="tx1"/>
                </a:solidFill>
                <a:latin typeface="Consolas" panose="020B0609020204030204" pitchFamily="49" charset="0"/>
              </a:rPr>
              <a:t>(Flatten())</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classifier.add</a:t>
            </a:r>
            <a:r>
              <a:rPr lang="en-IN" sz="1400" dirty="0">
                <a:solidFill>
                  <a:schemeClr val="tx1"/>
                </a:solidFill>
                <a:latin typeface="Consolas" panose="020B0609020204030204" pitchFamily="49" charset="0"/>
              </a:rPr>
              <a:t>(Dense(</a:t>
            </a:r>
            <a:r>
              <a:rPr lang="en-IN" sz="1400" dirty="0" err="1">
                <a:solidFill>
                  <a:schemeClr val="tx1"/>
                </a:solidFill>
                <a:latin typeface="Consolas" panose="020B0609020204030204" pitchFamily="49" charset="0"/>
              </a:rPr>
              <a:t>output_dim</a:t>
            </a:r>
            <a:r>
              <a:rPr lang="en-IN" sz="1400" dirty="0">
                <a:solidFill>
                  <a:schemeClr val="tx1"/>
                </a:solidFill>
                <a:latin typeface="Consolas" panose="020B0609020204030204" pitchFamily="49" charset="0"/>
              </a:rPr>
              <a:t> = 256, activation = '</a:t>
            </a:r>
            <a:r>
              <a:rPr lang="en-IN" sz="1400" dirty="0" err="1">
                <a:solidFill>
                  <a:schemeClr val="tx1"/>
                </a:solidFill>
                <a:latin typeface="Consolas" panose="020B0609020204030204" pitchFamily="49" charset="0"/>
              </a:rPr>
              <a:t>relu</a:t>
            </a:r>
            <a:r>
              <a:rPr lang="en-IN" sz="1400" dirty="0">
                <a:solidFill>
                  <a:schemeClr val="tx1"/>
                </a:solidFill>
                <a:latin typeface="Consolas" panose="020B0609020204030204" pitchFamily="49" charset="0"/>
              </a:rPr>
              <a:t>'))</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classifier.add</a:t>
            </a:r>
            <a:r>
              <a:rPr lang="en-IN" sz="1400" dirty="0">
                <a:solidFill>
                  <a:schemeClr val="tx1"/>
                </a:solidFill>
                <a:latin typeface="Consolas" panose="020B0609020204030204" pitchFamily="49" charset="0"/>
              </a:rPr>
              <a:t>(Dense(</a:t>
            </a:r>
            <a:r>
              <a:rPr lang="en-IN" sz="1400" dirty="0" err="1">
                <a:solidFill>
                  <a:schemeClr val="tx1"/>
                </a:solidFill>
                <a:latin typeface="Consolas" panose="020B0609020204030204" pitchFamily="49" charset="0"/>
              </a:rPr>
              <a:t>output_dim</a:t>
            </a:r>
            <a:r>
              <a:rPr lang="en-IN" sz="1400" dirty="0">
                <a:solidFill>
                  <a:schemeClr val="tx1"/>
                </a:solidFill>
                <a:latin typeface="Consolas" panose="020B0609020204030204" pitchFamily="49" charset="0"/>
              </a:rPr>
              <a:t> = y_train1.shape[1], activation = '</a:t>
            </a:r>
            <a:r>
              <a:rPr lang="en-IN" sz="1400" dirty="0" err="1">
                <a:solidFill>
                  <a:schemeClr val="tx1"/>
                </a:solidFill>
                <a:latin typeface="Consolas" panose="020B0609020204030204" pitchFamily="49" charset="0"/>
              </a:rPr>
              <a:t>softmax</a:t>
            </a:r>
            <a:r>
              <a:rPr lang="en-IN" sz="1400" dirty="0">
                <a:solidFill>
                  <a:schemeClr val="tx1"/>
                </a:solidFill>
                <a:latin typeface="Consolas" panose="020B0609020204030204" pitchFamily="49" charset="0"/>
              </a:rPr>
              <a:t>'))</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print(</a:t>
            </a:r>
            <a:r>
              <a:rPr lang="en-IN" sz="1400" dirty="0" err="1">
                <a:solidFill>
                  <a:schemeClr val="tx1"/>
                </a:solidFill>
                <a:latin typeface="Consolas" panose="020B0609020204030204" pitchFamily="49" charset="0"/>
              </a:rPr>
              <a:t>classifier.summary</a:t>
            </a:r>
            <a:r>
              <a:rPr lang="en-IN" sz="1400" dirty="0">
                <a:solidFill>
                  <a:schemeClr val="tx1"/>
                </a:solidFill>
                <a:latin typeface="Consolas" panose="020B0609020204030204" pitchFamily="49" charset="0"/>
              </a:rPr>
              <a:t>())</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400" dirty="0" err="1">
                <a:solidFill>
                  <a:schemeClr val="tx1"/>
                </a:solidFill>
                <a:latin typeface="Consolas" panose="020B0609020204030204" pitchFamily="49" charset="0"/>
              </a:rPr>
              <a:t>classifier.compile</a:t>
            </a:r>
            <a:r>
              <a:rPr lang="en-IN" sz="1400" dirty="0">
                <a:solidFill>
                  <a:schemeClr val="tx1"/>
                </a:solidFill>
                <a:latin typeface="Consolas" panose="020B0609020204030204" pitchFamily="49" charset="0"/>
              </a:rPr>
              <a:t>(optimizer = '</a:t>
            </a:r>
            <a:r>
              <a:rPr lang="en-IN" sz="1400" dirty="0" err="1">
                <a:solidFill>
                  <a:schemeClr val="tx1"/>
                </a:solidFill>
                <a:latin typeface="Consolas" panose="020B0609020204030204" pitchFamily="49" charset="0"/>
              </a:rPr>
              <a:t>adam</a:t>
            </a:r>
            <a:r>
              <a:rPr lang="en-IN" sz="1400" dirty="0">
                <a:solidFill>
                  <a:schemeClr val="tx1"/>
                </a:solidFill>
                <a:latin typeface="Consolas" panose="020B0609020204030204" pitchFamily="49" charset="0"/>
              </a:rPr>
              <a:t>', loss = '</a:t>
            </a:r>
            <a:r>
              <a:rPr lang="en-IN" sz="1400" dirty="0" err="1">
                <a:solidFill>
                  <a:schemeClr val="tx1"/>
                </a:solidFill>
                <a:latin typeface="Consolas" panose="020B0609020204030204" pitchFamily="49" charset="0"/>
              </a:rPr>
              <a:t>categorical_crossentropy</a:t>
            </a:r>
            <a:r>
              <a:rPr lang="en-IN" sz="1400" dirty="0">
                <a:solidFill>
                  <a:schemeClr val="tx1"/>
                </a:solidFill>
                <a:latin typeface="Consolas" panose="020B0609020204030204" pitchFamily="49" charset="0"/>
              </a:rPr>
              <a:t>', metrics = 	['accuracy'])</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hist = </a:t>
            </a:r>
            <a:r>
              <a:rPr lang="en-IN" sz="1400" dirty="0" err="1">
                <a:solidFill>
                  <a:schemeClr val="tx1"/>
                </a:solidFill>
                <a:latin typeface="Consolas" panose="020B0609020204030204" pitchFamily="49" charset="0"/>
              </a:rPr>
              <a:t>classifier.fit</a:t>
            </a:r>
            <a:r>
              <a:rPr lang="en-IN" sz="1400" dirty="0">
                <a:solidFill>
                  <a:schemeClr val="tx1"/>
                </a:solidFill>
                <a:latin typeface="Consolas" panose="020B0609020204030204" pitchFamily="49" charset="0"/>
              </a:rPr>
              <a:t>(XX, </a:t>
            </a:r>
            <a:r>
              <a:rPr lang="en-IN" sz="1400" dirty="0" err="1">
                <a:solidFill>
                  <a:schemeClr val="tx1"/>
                </a:solidFill>
                <a:latin typeface="Consolas" panose="020B0609020204030204" pitchFamily="49" charset="0"/>
              </a:rPr>
              <a:t>YY,batch_size</a:t>
            </a:r>
            <a:r>
              <a:rPr lang="en-IN" sz="1400" dirty="0">
                <a:solidFill>
                  <a:schemeClr val="tx1"/>
                </a:solidFill>
                <a:latin typeface="Consolas" panose="020B0609020204030204" pitchFamily="49" charset="0"/>
              </a:rPr>
              <a:t>=16, epochs=70, shuffle=True, verbose=2)</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predict = </a:t>
            </a:r>
            <a:r>
              <a:rPr lang="en-IN" sz="1400" dirty="0" err="1">
                <a:solidFill>
                  <a:schemeClr val="tx1"/>
                </a:solidFill>
                <a:latin typeface="Consolas" panose="020B0609020204030204" pitchFamily="49" charset="0"/>
              </a:rPr>
              <a:t>classifier.predict</a:t>
            </a:r>
            <a:r>
              <a:rPr lang="en-IN" sz="1400" dirty="0">
                <a:solidFill>
                  <a:schemeClr val="tx1"/>
                </a:solidFill>
                <a:latin typeface="Consolas" panose="020B0609020204030204" pitchFamily="49" charset="0"/>
              </a:rPr>
              <a:t>(X_test1)</a:t>
            </a:r>
            <a:br>
              <a:rPr lang="en-IN" sz="1400" dirty="0">
                <a:solidFill>
                  <a:schemeClr val="tx1"/>
                </a:solidFill>
                <a:latin typeface="Consolas" panose="020B0609020204030204" pitchFamily="49" charset="0"/>
              </a:rPr>
            </a:br>
            <a:r>
              <a:rPr lang="en-IN" sz="1400" dirty="0">
                <a:solidFill>
                  <a:schemeClr val="tx1"/>
                </a:solidFill>
                <a:latin typeface="Consolas" panose="020B0609020204030204" pitchFamily="49" charset="0"/>
              </a:rPr>
              <a:t>	</a:t>
            </a:r>
            <a:r>
              <a:rPr lang="en-IN" sz="1600" b="0" dirty="0">
                <a:solidFill>
                  <a:schemeClr val="tx1"/>
                </a:solidFill>
                <a:effectLst/>
                <a:latin typeface="Consolas" panose="020B0609020204030204" pitchFamily="49" charset="0"/>
              </a:rPr>
              <a:t>a = </a:t>
            </a:r>
            <a:r>
              <a:rPr lang="en-IN" sz="1600" b="0" dirty="0" err="1">
                <a:solidFill>
                  <a:schemeClr val="tx1"/>
                </a:solidFill>
                <a:effectLst/>
                <a:latin typeface="Consolas" panose="020B0609020204030204" pitchFamily="49" charset="0"/>
              </a:rPr>
              <a:t>accuracy_score</a:t>
            </a:r>
            <a:r>
              <a:rPr lang="en-IN" sz="1600" b="0" dirty="0">
                <a:solidFill>
                  <a:schemeClr val="tx1"/>
                </a:solidFill>
                <a:effectLst/>
                <a:latin typeface="Consolas" panose="020B0609020204030204" pitchFamily="49" charset="0"/>
              </a:rPr>
              <a:t>(y_test1,predict)*100</a:t>
            </a: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p = </a:t>
            </a:r>
            <a:r>
              <a:rPr lang="en-IN" sz="1600" b="0" dirty="0" err="1">
                <a:solidFill>
                  <a:schemeClr val="tx1"/>
                </a:solidFill>
                <a:effectLst/>
                <a:latin typeface="Consolas" panose="020B0609020204030204" pitchFamily="49" charset="0"/>
              </a:rPr>
              <a:t>precision_score</a:t>
            </a:r>
            <a:r>
              <a:rPr lang="en-IN" sz="1600" b="0" dirty="0">
                <a:solidFill>
                  <a:schemeClr val="tx1"/>
                </a:solidFill>
                <a:effectLst/>
                <a:latin typeface="Consolas" panose="020B0609020204030204" pitchFamily="49" charset="0"/>
              </a:rPr>
              <a:t>(y_test1, </a:t>
            </a:r>
            <a:r>
              <a:rPr lang="en-IN" sz="1600" b="0" dirty="0" err="1">
                <a:solidFill>
                  <a:schemeClr val="tx1"/>
                </a:solidFill>
                <a:effectLst/>
                <a:latin typeface="Consolas" panose="020B0609020204030204" pitchFamily="49" charset="0"/>
              </a:rPr>
              <a:t>predict,average</a:t>
            </a:r>
            <a:r>
              <a:rPr lang="en-IN" sz="1600" b="0" dirty="0">
                <a:solidFill>
                  <a:schemeClr val="tx1"/>
                </a:solidFill>
                <a:effectLst/>
                <a:latin typeface="Consolas" panose="020B0609020204030204" pitchFamily="49" charset="0"/>
              </a:rPr>
              <a:t>='macro') * 100</a:t>
            </a: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r = </a:t>
            </a:r>
            <a:r>
              <a:rPr lang="en-IN" sz="1600" b="0" dirty="0" err="1">
                <a:solidFill>
                  <a:schemeClr val="tx1"/>
                </a:solidFill>
                <a:effectLst/>
                <a:latin typeface="Consolas" panose="020B0609020204030204" pitchFamily="49" charset="0"/>
              </a:rPr>
              <a:t>recall_score</a:t>
            </a:r>
            <a:r>
              <a:rPr lang="en-IN" sz="1600" b="0" dirty="0">
                <a:solidFill>
                  <a:schemeClr val="tx1"/>
                </a:solidFill>
                <a:effectLst/>
                <a:latin typeface="Consolas" panose="020B0609020204030204" pitchFamily="49" charset="0"/>
              </a:rPr>
              <a:t>(y_test1, </a:t>
            </a:r>
            <a:r>
              <a:rPr lang="en-IN" sz="1600" b="0" dirty="0" err="1">
                <a:solidFill>
                  <a:schemeClr val="tx1"/>
                </a:solidFill>
                <a:effectLst/>
                <a:latin typeface="Consolas" panose="020B0609020204030204" pitchFamily="49" charset="0"/>
              </a:rPr>
              <a:t>predict,average</a:t>
            </a:r>
            <a:r>
              <a:rPr lang="en-IN" sz="1600" b="0" dirty="0">
                <a:solidFill>
                  <a:schemeClr val="tx1"/>
                </a:solidFill>
                <a:effectLst/>
                <a:latin typeface="Consolas" panose="020B0609020204030204" pitchFamily="49" charset="0"/>
              </a:rPr>
              <a:t>='macro') * 100</a:t>
            </a: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f = f1_score(y_test1, </a:t>
            </a:r>
            <a:r>
              <a:rPr lang="en-IN" sz="1600" b="0" dirty="0" err="1">
                <a:solidFill>
                  <a:schemeClr val="tx1"/>
                </a:solidFill>
                <a:effectLst/>
                <a:latin typeface="Consolas" panose="020B0609020204030204" pitchFamily="49" charset="0"/>
              </a:rPr>
              <a:t>predict,average</a:t>
            </a:r>
            <a:r>
              <a:rPr lang="en-IN" sz="1600" b="0" dirty="0">
                <a:solidFill>
                  <a:schemeClr val="tx1"/>
                </a:solidFill>
                <a:effectLst/>
                <a:latin typeface="Consolas" panose="020B0609020204030204" pitchFamily="49" charset="0"/>
              </a:rPr>
              <a:t>='macro') * 100</a:t>
            </a:r>
            <a:br>
              <a:rPr lang="en-IN" sz="1600" b="0" dirty="0">
                <a:solidFill>
                  <a:schemeClr val="tx1"/>
                </a:solidFill>
                <a:effectLst/>
                <a:latin typeface="Consolas" panose="020B0609020204030204" pitchFamily="49" charset="0"/>
              </a:rPr>
            </a:br>
            <a:r>
              <a:rPr lang="en-IN" sz="16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accuracy.append</a:t>
            </a:r>
            <a:r>
              <a:rPr lang="en-IN" sz="1800" b="0" dirty="0">
                <a:solidFill>
                  <a:schemeClr val="tx1"/>
                </a:solidFill>
                <a:effectLst/>
                <a:latin typeface="Consolas" panose="020B0609020204030204" pitchFamily="49" charset="0"/>
              </a:rPr>
              <a:t>(a)</a:t>
            </a:r>
            <a:br>
              <a:rPr lang="en-IN" sz="1800" b="0" dirty="0">
                <a:solidFill>
                  <a:schemeClr val="tx1"/>
                </a:solidFill>
                <a:effectLst/>
                <a:latin typeface="Consolas" panose="020B0609020204030204" pitchFamily="49" charset="0"/>
              </a:rPr>
            </a:b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precision.append</a:t>
            </a:r>
            <a:r>
              <a:rPr lang="en-IN" sz="1800" b="0" dirty="0">
                <a:solidFill>
                  <a:schemeClr val="tx1"/>
                </a:solidFill>
                <a:effectLst/>
                <a:latin typeface="Consolas" panose="020B0609020204030204" pitchFamily="49" charset="0"/>
              </a:rPr>
              <a:t>(p)</a:t>
            </a:r>
            <a:br>
              <a:rPr lang="en-IN" sz="1800" b="0" dirty="0">
                <a:solidFill>
                  <a:schemeClr val="tx1"/>
                </a:solidFill>
                <a:effectLst/>
                <a:latin typeface="Consolas" panose="020B0609020204030204" pitchFamily="49" charset="0"/>
              </a:rPr>
            </a:b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recall.append</a:t>
            </a:r>
            <a:r>
              <a:rPr lang="en-IN" sz="1800" b="0" dirty="0">
                <a:solidFill>
                  <a:schemeClr val="tx1"/>
                </a:solidFill>
                <a:effectLst/>
                <a:latin typeface="Consolas" panose="020B0609020204030204" pitchFamily="49" charset="0"/>
              </a:rPr>
              <a:t>(r)</a:t>
            </a:r>
            <a:br>
              <a:rPr lang="en-IN" sz="1800" b="0" dirty="0">
                <a:solidFill>
                  <a:schemeClr val="tx1"/>
                </a:solidFill>
                <a:effectLst/>
                <a:latin typeface="Consolas" panose="020B0609020204030204" pitchFamily="49" charset="0"/>
              </a:rPr>
            </a:br>
            <a:r>
              <a:rPr lang="en-IN" sz="1800" b="0" dirty="0">
                <a:solidFill>
                  <a:schemeClr val="tx1"/>
                </a:solidFill>
                <a:effectLst/>
                <a:latin typeface="Consolas" panose="020B0609020204030204" pitchFamily="49" charset="0"/>
              </a:rPr>
              <a:t>    </a:t>
            </a:r>
            <a:r>
              <a:rPr lang="en-IN" sz="1800" b="0" dirty="0" err="1">
                <a:solidFill>
                  <a:schemeClr val="tx1"/>
                </a:solidFill>
                <a:effectLst/>
                <a:latin typeface="Consolas" panose="020B0609020204030204" pitchFamily="49" charset="0"/>
              </a:rPr>
              <a:t>fscore.append</a:t>
            </a:r>
            <a:r>
              <a:rPr lang="en-IN" sz="1800" b="0" dirty="0">
                <a:solidFill>
                  <a:schemeClr val="tx1"/>
                </a:solidFill>
                <a:effectLst/>
                <a:latin typeface="Consolas" panose="020B0609020204030204" pitchFamily="49" charset="0"/>
              </a:rPr>
              <a:t>(r)</a:t>
            </a:r>
            <a:br>
              <a:rPr lang="en-IN" sz="1100" b="0" dirty="0">
                <a:solidFill>
                  <a:srgbClr val="D4D4D4"/>
                </a:solidFill>
                <a:latin typeface="Consolas" panose="020B0609020204030204" pitchFamily="49" charset="0"/>
              </a:rPr>
            </a:br>
            <a:br>
              <a:rPr lang="en-IN" sz="2000" b="0" dirty="0">
                <a:solidFill>
                  <a:schemeClr val="tx1"/>
                </a:solidFill>
                <a:effectLst/>
                <a:latin typeface="Consolas" panose="020B0609020204030204" pitchFamily="49" charset="0"/>
              </a:rPr>
            </a:br>
            <a:endParaRPr lang="en-IN" dirty="0">
              <a:solidFill>
                <a:schemeClr val="tx1"/>
              </a:solidFill>
            </a:endParaRPr>
          </a:p>
        </p:txBody>
      </p:sp>
    </p:spTree>
    <p:extLst>
      <p:ext uri="{BB962C8B-B14F-4D97-AF65-F5344CB8AC3E}">
        <p14:creationId xmlns:p14="http://schemas.microsoft.com/office/powerpoint/2010/main" val="61555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A0A76-35FB-114A-2BF0-AE2FCE3FF5A9}"/>
              </a:ext>
            </a:extLst>
          </p:cNvPr>
          <p:cNvSpPr>
            <a:spLocks noGrp="1"/>
          </p:cNvSpPr>
          <p:nvPr>
            <p:ph type="title"/>
          </p:nvPr>
        </p:nvSpPr>
        <p:spPr>
          <a:xfrm>
            <a:off x="549796" y="188640"/>
            <a:ext cx="8909366" cy="648072"/>
          </a:xfrm>
        </p:spPr>
        <p:txBody>
          <a:bodyPr>
            <a:normAutofit/>
          </a:bodyPr>
          <a:lstStyle/>
          <a:p>
            <a:r>
              <a:rPr lang="en-IN" sz="2400" dirty="0"/>
              <a:t>       Random Forest algorithm:</a:t>
            </a:r>
          </a:p>
        </p:txBody>
      </p:sp>
      <p:sp>
        <p:nvSpPr>
          <p:cNvPr id="3" name="Content Placeholder 2">
            <a:extLst>
              <a:ext uri="{FF2B5EF4-FFF2-40B4-BE49-F238E27FC236}">
                <a16:creationId xmlns:a16="http://schemas.microsoft.com/office/drawing/2014/main" id="{BE2C850C-102E-49E0-CEFF-60BE6F4D3147}"/>
              </a:ext>
            </a:extLst>
          </p:cNvPr>
          <p:cNvSpPr>
            <a:spLocks noGrp="1"/>
          </p:cNvSpPr>
          <p:nvPr>
            <p:ph idx="1"/>
          </p:nvPr>
        </p:nvSpPr>
        <p:spPr>
          <a:xfrm>
            <a:off x="1197868" y="512676"/>
            <a:ext cx="8913078" cy="6156684"/>
          </a:xfrm>
        </p:spPr>
        <p:txBody>
          <a:bodyPr>
            <a:normAutofit fontScale="25000" lnSpcReduction="20000"/>
          </a:bodyPr>
          <a:lstStyle/>
          <a:p>
            <a:endParaRPr lang="en-IN" sz="6400" b="0" dirty="0">
              <a:solidFill>
                <a:schemeClr val="tx1"/>
              </a:solidFill>
              <a:effectLst/>
              <a:latin typeface="Consolas" panose="020B0609020204030204" pitchFamily="49" charset="0"/>
            </a:endParaRPr>
          </a:p>
          <a:p>
            <a:pPr marL="0" indent="0">
              <a:buNone/>
            </a:pPr>
            <a:r>
              <a:rPr lang="en-IN" sz="6400" b="0" dirty="0">
                <a:solidFill>
                  <a:schemeClr val="tx1"/>
                </a:solidFill>
                <a:effectLst/>
                <a:latin typeface="Consolas" panose="020B0609020204030204" pitchFamily="49" charset="0"/>
              </a:rPr>
              <a:t>	</a:t>
            </a:r>
            <a:r>
              <a:rPr lang="en-IN" sz="7200" b="0" dirty="0">
                <a:solidFill>
                  <a:schemeClr val="tx1"/>
                </a:solidFill>
                <a:effectLst/>
                <a:latin typeface="Consolas" panose="020B0609020204030204" pitchFamily="49" charset="0"/>
              </a:rPr>
              <a:t>def </a:t>
            </a:r>
            <a:r>
              <a:rPr lang="en-IN" sz="7200" b="0" dirty="0" err="1">
                <a:solidFill>
                  <a:schemeClr val="tx1"/>
                </a:solidFill>
                <a:effectLst/>
                <a:latin typeface="Consolas" panose="020B0609020204030204" pitchFamily="49" charset="0"/>
              </a:rPr>
              <a:t>RFTraining</a:t>
            </a:r>
            <a:r>
              <a:rPr lang="en-IN" sz="7200" b="0" dirty="0">
                <a:solidFill>
                  <a:schemeClr val="tx1"/>
                </a:solidFill>
                <a:effectLst/>
                <a:latin typeface="Consolas" panose="020B0609020204030204" pitchFamily="49" charset="0"/>
              </a:rPr>
              <a:t>():</a:t>
            </a:r>
          </a:p>
          <a:p>
            <a:pPr marL="0" indent="0">
              <a:buNone/>
            </a:pPr>
            <a:r>
              <a:rPr lang="en-IN" sz="6400" b="0" dirty="0">
                <a:solidFill>
                  <a:schemeClr val="tx1"/>
                </a:solidFill>
                <a:effectLst/>
                <a:latin typeface="Consolas" panose="020B0609020204030204" pitchFamily="49" charset="0"/>
              </a:rPr>
              <a:t>    		global accuracy</a:t>
            </a:r>
          </a:p>
          <a:p>
            <a:pPr marL="0" indent="0">
              <a:buNone/>
            </a:pPr>
            <a:r>
              <a:rPr lang="en-IN" sz="6400" b="0" dirty="0">
                <a:solidFill>
                  <a:schemeClr val="tx1"/>
                </a:solidFill>
                <a:effectLst/>
                <a:latin typeface="Consolas" panose="020B0609020204030204" pitchFamily="49" charset="0"/>
              </a:rPr>
              <a:t>    		global </a:t>
            </a:r>
            <a:r>
              <a:rPr lang="en-IN" sz="6400" b="0" dirty="0" err="1">
                <a:solidFill>
                  <a:schemeClr val="tx1"/>
                </a:solidFill>
                <a:effectLst/>
                <a:latin typeface="Consolas" panose="020B0609020204030204" pitchFamily="49" charset="0"/>
              </a:rPr>
              <a:t>X_train</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X_test</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y_train</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y_test</a:t>
            </a:r>
            <a:endParaRPr lang="en-IN" sz="6400" b="0" dirty="0">
              <a:solidFill>
                <a:schemeClr val="tx1"/>
              </a:solidFill>
              <a:effectLst/>
              <a:latin typeface="Consolas" panose="020B0609020204030204" pitchFamily="49" charset="0"/>
            </a:endParaRPr>
          </a:p>
          <a:p>
            <a:pPr marL="0" indent="0">
              <a:buNone/>
            </a:pPr>
            <a:r>
              <a:rPr lang="en-IN" sz="6400" b="0" dirty="0">
                <a:solidFill>
                  <a:schemeClr val="tx1"/>
                </a:solidFill>
                <a:effectLst/>
                <a:latin typeface="Consolas" panose="020B0609020204030204" pitchFamily="49" charset="0"/>
              </a:rPr>
              <a:t>    		global X,Y</a:t>
            </a:r>
          </a:p>
          <a:p>
            <a:pPr marL="0" indent="0">
              <a:buNone/>
            </a:pPr>
            <a:r>
              <a:rPr lang="en-IN" sz="6400" b="0" dirty="0">
                <a:solidFill>
                  <a:schemeClr val="tx1"/>
                </a:solidFill>
                <a:effectLst/>
                <a:latin typeface="Consolas" panose="020B0609020204030204" pitchFamily="49" charset="0"/>
              </a:rPr>
              <a:t>    		rf = </a:t>
            </a:r>
            <a:r>
              <a:rPr lang="en-IN" sz="6400" b="0" dirty="0" err="1">
                <a:solidFill>
                  <a:schemeClr val="tx1"/>
                </a:solidFill>
                <a:effectLst/>
                <a:latin typeface="Consolas" panose="020B0609020204030204" pitchFamily="49" charset="0"/>
              </a:rPr>
              <a:t>RandomForestClassifier</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class_weight</a:t>
            </a:r>
            <a:r>
              <a:rPr lang="en-IN" sz="6400" b="0" dirty="0">
                <a:solidFill>
                  <a:schemeClr val="tx1"/>
                </a:solidFill>
                <a:effectLst/>
                <a:latin typeface="Consolas" panose="020B0609020204030204" pitchFamily="49" charset="0"/>
              </a:rPr>
              <a:t>='balanced')</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rf.fit</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X_train,y_train</a:t>
            </a:r>
            <a:r>
              <a:rPr lang="en-IN" sz="6400" b="0" dirty="0">
                <a:solidFill>
                  <a:schemeClr val="tx1"/>
                </a:solidFill>
                <a:effectLst/>
                <a:latin typeface="Consolas" panose="020B0609020204030204" pitchFamily="49" charset="0"/>
              </a:rPr>
              <a:t>)</a:t>
            </a:r>
          </a:p>
          <a:p>
            <a:pPr marL="0" indent="0">
              <a:buNone/>
            </a:pPr>
            <a:r>
              <a:rPr lang="en-IN" sz="6400" b="0" dirty="0">
                <a:solidFill>
                  <a:schemeClr val="tx1"/>
                </a:solidFill>
                <a:effectLst/>
                <a:latin typeface="Consolas" panose="020B0609020204030204" pitchFamily="49" charset="0"/>
              </a:rPr>
              <a:t>    		predict = </a:t>
            </a:r>
            <a:r>
              <a:rPr lang="en-IN" sz="6400" b="0" dirty="0" err="1">
                <a:solidFill>
                  <a:schemeClr val="tx1"/>
                </a:solidFill>
                <a:effectLst/>
                <a:latin typeface="Consolas" panose="020B0609020204030204" pitchFamily="49" charset="0"/>
              </a:rPr>
              <a:t>rf.predict</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X_test</a:t>
            </a:r>
            <a:r>
              <a:rPr lang="en-IN" sz="6400" b="0" dirty="0">
                <a:solidFill>
                  <a:schemeClr val="tx1"/>
                </a:solidFill>
                <a:effectLst/>
                <a:latin typeface="Consolas" panose="020B0609020204030204" pitchFamily="49" charset="0"/>
              </a:rPr>
              <a:t>)</a:t>
            </a:r>
          </a:p>
          <a:p>
            <a:pPr marL="0" indent="0">
              <a:buNone/>
            </a:pPr>
            <a:r>
              <a:rPr lang="en-IN" sz="6400" b="0" dirty="0">
                <a:solidFill>
                  <a:schemeClr val="tx1"/>
                </a:solidFill>
                <a:effectLst/>
                <a:latin typeface="Consolas" panose="020B0609020204030204" pitchFamily="49" charset="0"/>
              </a:rPr>
              <a:t>    		a = </a:t>
            </a:r>
            <a:r>
              <a:rPr lang="en-IN" sz="6400" b="0" dirty="0" err="1">
                <a:solidFill>
                  <a:schemeClr val="tx1"/>
                </a:solidFill>
                <a:effectLst/>
                <a:latin typeface="Consolas" panose="020B0609020204030204" pitchFamily="49" charset="0"/>
              </a:rPr>
              <a:t>accuracy_score</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y_test,predict</a:t>
            </a:r>
            <a:r>
              <a:rPr lang="en-IN" sz="6400" b="0" dirty="0">
                <a:solidFill>
                  <a:schemeClr val="tx1"/>
                </a:solidFill>
                <a:effectLst/>
                <a:latin typeface="Consolas" panose="020B0609020204030204" pitchFamily="49" charset="0"/>
              </a:rPr>
              <a:t>)*100</a:t>
            </a:r>
          </a:p>
          <a:p>
            <a:pPr marL="0" indent="0">
              <a:buNone/>
            </a:pPr>
            <a:r>
              <a:rPr lang="en-IN" sz="6400" b="0" dirty="0">
                <a:solidFill>
                  <a:schemeClr val="tx1"/>
                </a:solidFill>
                <a:effectLst/>
                <a:latin typeface="Consolas" panose="020B0609020204030204" pitchFamily="49" charset="0"/>
              </a:rPr>
              <a:t>    		p = </a:t>
            </a:r>
            <a:r>
              <a:rPr lang="en-IN" sz="6400" b="0" dirty="0" err="1">
                <a:solidFill>
                  <a:schemeClr val="tx1"/>
                </a:solidFill>
                <a:effectLst/>
                <a:latin typeface="Consolas" panose="020B0609020204030204" pitchFamily="49" charset="0"/>
              </a:rPr>
              <a:t>precision_score</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y_test</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predict,average</a:t>
            </a:r>
            <a:r>
              <a:rPr lang="en-IN" sz="6400" b="0" dirty="0">
                <a:solidFill>
                  <a:schemeClr val="tx1"/>
                </a:solidFill>
                <a:effectLst/>
                <a:latin typeface="Consolas" panose="020B0609020204030204" pitchFamily="49" charset="0"/>
              </a:rPr>
              <a:t>='macro') * 100</a:t>
            </a:r>
          </a:p>
          <a:p>
            <a:pPr marL="0" indent="0">
              <a:buNone/>
            </a:pPr>
            <a:r>
              <a:rPr lang="en-IN" sz="6400" b="0" dirty="0">
                <a:solidFill>
                  <a:schemeClr val="tx1"/>
                </a:solidFill>
                <a:effectLst/>
                <a:latin typeface="Consolas" panose="020B0609020204030204" pitchFamily="49" charset="0"/>
              </a:rPr>
              <a:t>    		r = </a:t>
            </a:r>
            <a:r>
              <a:rPr lang="en-IN" sz="6400" b="0" dirty="0" err="1">
                <a:solidFill>
                  <a:schemeClr val="tx1"/>
                </a:solidFill>
                <a:effectLst/>
                <a:latin typeface="Consolas" panose="020B0609020204030204" pitchFamily="49" charset="0"/>
              </a:rPr>
              <a:t>recall_score</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y_test</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predict,average</a:t>
            </a:r>
            <a:r>
              <a:rPr lang="en-IN" sz="6400" b="0" dirty="0">
                <a:solidFill>
                  <a:schemeClr val="tx1"/>
                </a:solidFill>
                <a:effectLst/>
                <a:latin typeface="Consolas" panose="020B0609020204030204" pitchFamily="49" charset="0"/>
              </a:rPr>
              <a:t>='macro') * 100</a:t>
            </a:r>
          </a:p>
          <a:p>
            <a:pPr marL="0" indent="0">
              <a:buNone/>
            </a:pPr>
            <a:r>
              <a:rPr lang="en-IN" sz="6400" b="0" dirty="0">
                <a:solidFill>
                  <a:schemeClr val="tx1"/>
                </a:solidFill>
                <a:effectLst/>
                <a:latin typeface="Consolas" panose="020B0609020204030204" pitchFamily="49" charset="0"/>
              </a:rPr>
              <a:t>    		f = f1_score(</a:t>
            </a:r>
            <a:r>
              <a:rPr lang="en-IN" sz="6400" b="0" dirty="0" err="1">
                <a:solidFill>
                  <a:schemeClr val="tx1"/>
                </a:solidFill>
                <a:effectLst/>
                <a:latin typeface="Consolas" panose="020B0609020204030204" pitchFamily="49" charset="0"/>
              </a:rPr>
              <a:t>y_test</a:t>
            </a: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predict,average</a:t>
            </a:r>
            <a:r>
              <a:rPr lang="en-IN" sz="6400" b="0" dirty="0">
                <a:solidFill>
                  <a:schemeClr val="tx1"/>
                </a:solidFill>
                <a:effectLst/>
                <a:latin typeface="Consolas" panose="020B0609020204030204" pitchFamily="49" charset="0"/>
              </a:rPr>
              <a:t>='macro') * 100</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accuracy.append</a:t>
            </a:r>
            <a:r>
              <a:rPr lang="en-IN" sz="6400" b="0" dirty="0">
                <a:solidFill>
                  <a:schemeClr val="tx1"/>
                </a:solidFill>
                <a:effectLst/>
                <a:latin typeface="Consolas" panose="020B0609020204030204" pitchFamily="49" charset="0"/>
              </a:rPr>
              <a:t>(a)</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precision.append</a:t>
            </a:r>
            <a:r>
              <a:rPr lang="en-IN" sz="6400" b="0" dirty="0">
                <a:solidFill>
                  <a:schemeClr val="tx1"/>
                </a:solidFill>
                <a:effectLst/>
                <a:latin typeface="Consolas" panose="020B0609020204030204" pitchFamily="49" charset="0"/>
              </a:rPr>
              <a:t>(p)</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recall.append</a:t>
            </a:r>
            <a:r>
              <a:rPr lang="en-IN" sz="6400" b="0" dirty="0">
                <a:solidFill>
                  <a:schemeClr val="tx1"/>
                </a:solidFill>
                <a:effectLst/>
                <a:latin typeface="Consolas" panose="020B0609020204030204" pitchFamily="49" charset="0"/>
              </a:rPr>
              <a:t>(r)</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fscore.append</a:t>
            </a:r>
            <a:r>
              <a:rPr lang="en-IN" sz="6400" b="0" dirty="0">
                <a:solidFill>
                  <a:schemeClr val="tx1"/>
                </a:solidFill>
                <a:effectLst/>
                <a:latin typeface="Consolas" panose="020B0609020204030204" pitchFamily="49" charset="0"/>
              </a:rPr>
              <a:t>(r)</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text.insert</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END,"Existing</a:t>
            </a:r>
            <a:r>
              <a:rPr lang="en-IN" sz="6400" b="0" dirty="0">
                <a:solidFill>
                  <a:schemeClr val="tx1"/>
                </a:solidFill>
                <a:effectLst/>
                <a:latin typeface="Consolas" panose="020B0609020204030204" pitchFamily="49" charset="0"/>
              </a:rPr>
              <a:t> Random Forest Accuracy on Test Data :"+</a:t>
            </a:r>
            <a:r>
              <a:rPr lang="en-IN" sz="6400" b="0" dirty="0" err="1">
                <a:solidFill>
                  <a:schemeClr val="tx1"/>
                </a:solidFill>
                <a:effectLst/>
                <a:latin typeface="Consolas" panose="020B0609020204030204" pitchFamily="49" charset="0"/>
              </a:rPr>
              <a:t>st</a:t>
            </a:r>
            <a:r>
              <a:rPr lang="en-IN" sz="6400" b="0" dirty="0">
                <a:solidFill>
                  <a:schemeClr val="tx1"/>
                </a:solidFill>
                <a:effectLst/>
                <a:latin typeface="Consolas" panose="020B0609020204030204" pitchFamily="49" charset="0"/>
              </a:rPr>
              <a:t>			r(a)+"\n")</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text.insert</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END,"Existing</a:t>
            </a:r>
            <a:r>
              <a:rPr lang="en-IN" sz="6400" b="0" dirty="0">
                <a:solidFill>
                  <a:schemeClr val="tx1"/>
                </a:solidFill>
                <a:effectLst/>
                <a:latin typeface="Consolas" panose="020B0609020204030204" pitchFamily="49" charset="0"/>
              </a:rPr>
              <a:t> Random Forest Precision on Test Data : 				"+str(p)+"\n")</a:t>
            </a:r>
          </a:p>
          <a:p>
            <a:pPr marL="0" indent="0">
              <a:buNone/>
            </a:pPr>
            <a:endParaRPr lang="en-IN" dirty="0"/>
          </a:p>
        </p:txBody>
      </p:sp>
    </p:spTree>
    <p:extLst>
      <p:ext uri="{BB962C8B-B14F-4D97-AF65-F5344CB8AC3E}">
        <p14:creationId xmlns:p14="http://schemas.microsoft.com/office/powerpoint/2010/main" val="196588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E68B9-0B45-6EB3-4B3B-7AAA394B25DF}"/>
              </a:ext>
            </a:extLst>
          </p:cNvPr>
          <p:cNvSpPr>
            <a:spLocks noGrp="1"/>
          </p:cNvSpPr>
          <p:nvPr>
            <p:ph type="title"/>
          </p:nvPr>
        </p:nvSpPr>
        <p:spPr>
          <a:xfrm>
            <a:off x="693812" y="44990"/>
            <a:ext cx="8909366" cy="575698"/>
          </a:xfrm>
        </p:spPr>
        <p:txBody>
          <a:bodyPr>
            <a:normAutofit fontScale="90000"/>
          </a:bodyPr>
          <a:lstStyle/>
          <a:p>
            <a:r>
              <a:rPr lang="en-IN" dirty="0"/>
              <a:t>    </a:t>
            </a:r>
            <a:r>
              <a:rPr lang="en-IN" sz="3100" dirty="0"/>
              <a:t>Prediction:</a:t>
            </a:r>
            <a:endParaRPr lang="en-IN" dirty="0"/>
          </a:p>
        </p:txBody>
      </p:sp>
      <p:sp>
        <p:nvSpPr>
          <p:cNvPr id="3" name="Content Placeholder 2">
            <a:extLst>
              <a:ext uri="{FF2B5EF4-FFF2-40B4-BE49-F238E27FC236}">
                <a16:creationId xmlns:a16="http://schemas.microsoft.com/office/drawing/2014/main" id="{BBD59AC1-C23D-8AA7-0A05-93616996FFB8}"/>
              </a:ext>
            </a:extLst>
          </p:cNvPr>
          <p:cNvSpPr>
            <a:spLocks noGrp="1"/>
          </p:cNvSpPr>
          <p:nvPr>
            <p:ph idx="1"/>
          </p:nvPr>
        </p:nvSpPr>
        <p:spPr>
          <a:xfrm>
            <a:off x="1413891" y="620688"/>
            <a:ext cx="10081121" cy="6192322"/>
          </a:xfrm>
        </p:spPr>
        <p:txBody>
          <a:bodyPr>
            <a:normAutofit fontScale="25000" lnSpcReduction="20000"/>
          </a:bodyPr>
          <a:lstStyle/>
          <a:p>
            <a:pPr marL="0" indent="0">
              <a:buNone/>
            </a:pPr>
            <a:r>
              <a:rPr lang="en-IN" sz="6400" b="0" dirty="0">
                <a:solidFill>
                  <a:schemeClr val="tx1"/>
                </a:solidFill>
                <a:effectLst/>
                <a:latin typeface="Consolas" panose="020B0609020204030204" pitchFamily="49" charset="0"/>
              </a:rPr>
              <a:t>def predict():</a:t>
            </a:r>
          </a:p>
          <a:p>
            <a:pPr marL="0" indent="0">
              <a:buNone/>
            </a:pPr>
            <a:r>
              <a:rPr lang="en-IN" sz="6400" b="0" dirty="0">
                <a:solidFill>
                  <a:schemeClr val="tx1"/>
                </a:solidFill>
                <a:effectLst/>
                <a:latin typeface="Consolas" panose="020B0609020204030204" pitchFamily="49" charset="0"/>
              </a:rPr>
              <a:t>    global classifier</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text.delete</a:t>
            </a:r>
            <a:r>
              <a:rPr lang="en-IN" sz="6400" b="0" dirty="0">
                <a:solidFill>
                  <a:schemeClr val="tx1"/>
                </a:solidFill>
                <a:effectLst/>
                <a:latin typeface="Consolas" panose="020B0609020204030204" pitchFamily="49" charset="0"/>
              </a:rPr>
              <a:t>('1.0', END)</a:t>
            </a:r>
          </a:p>
          <a:p>
            <a:pPr marL="0" indent="0">
              <a:buNone/>
            </a:pPr>
            <a:r>
              <a:rPr lang="en-IN" sz="6400" b="0" dirty="0">
                <a:solidFill>
                  <a:schemeClr val="tx1"/>
                </a:solidFill>
                <a:effectLst/>
                <a:latin typeface="Consolas" panose="020B0609020204030204" pitchFamily="49" charset="0"/>
              </a:rPr>
              <a:t>    filename = </a:t>
            </a:r>
            <a:r>
              <a:rPr lang="en-IN" sz="6400" b="0" dirty="0" err="1">
                <a:solidFill>
                  <a:schemeClr val="tx1"/>
                </a:solidFill>
                <a:effectLst/>
                <a:latin typeface="Consolas" panose="020B0609020204030204" pitchFamily="49" charset="0"/>
              </a:rPr>
              <a:t>filedialog.askopenfilename</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initialdir</a:t>
            </a:r>
            <a:r>
              <a:rPr lang="en-IN" sz="6400" b="0" dirty="0">
                <a:solidFill>
                  <a:schemeClr val="tx1"/>
                </a:solidFill>
                <a:effectLst/>
                <a:latin typeface="Consolas" panose="020B0609020204030204" pitchFamily="49" charset="0"/>
              </a:rPr>
              <a:t>="Dataset")</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a:t>
            </a:r>
            <a:r>
              <a:rPr lang="en-IN" sz="6400" b="0" dirty="0">
                <a:solidFill>
                  <a:schemeClr val="tx1"/>
                </a:solidFill>
                <a:effectLst/>
                <a:latin typeface="Consolas" panose="020B0609020204030204" pitchFamily="49" charset="0"/>
              </a:rPr>
              <a:t> = </a:t>
            </a:r>
            <a:r>
              <a:rPr lang="en-IN" sz="6400" b="0" dirty="0" err="1">
                <a:solidFill>
                  <a:schemeClr val="tx1"/>
                </a:solidFill>
                <a:effectLst/>
                <a:latin typeface="Consolas" panose="020B0609020204030204" pitchFamily="49" charset="0"/>
              </a:rPr>
              <a:t>pd.read_csv</a:t>
            </a:r>
            <a:r>
              <a:rPr lang="en-IN" sz="6400" b="0" dirty="0">
                <a:solidFill>
                  <a:schemeClr val="tx1"/>
                </a:solidFill>
                <a:effectLst/>
                <a:latin typeface="Consolas" panose="020B0609020204030204" pitchFamily="49" charset="0"/>
              </a:rPr>
              <a:t>(filename)</a:t>
            </a:r>
          </a:p>
          <a:p>
            <a:pPr marL="0" indent="0">
              <a:buNone/>
            </a:pPr>
            <a:r>
              <a:rPr lang="en-IN" sz="6400" b="0" dirty="0">
                <a:solidFill>
                  <a:schemeClr val="tx1"/>
                </a:solidFill>
                <a:effectLst/>
                <a:latin typeface="Consolas" panose="020B0609020204030204" pitchFamily="49" charset="0"/>
              </a:rPr>
              <a:t>    temp = </a:t>
            </a:r>
            <a:r>
              <a:rPr lang="en-IN" sz="6400" b="0" dirty="0" err="1">
                <a:solidFill>
                  <a:schemeClr val="tx1"/>
                </a:solidFill>
                <a:effectLst/>
                <a:latin typeface="Consolas" panose="020B0609020204030204" pitchFamily="49" charset="0"/>
              </a:rPr>
              <a:t>testData.values</a:t>
            </a:r>
            <a:endParaRPr lang="en-IN" sz="6400" b="0" dirty="0">
              <a:solidFill>
                <a:schemeClr val="tx1"/>
              </a:solidFill>
              <a:effectLst/>
              <a:latin typeface="Consolas" panose="020B0609020204030204" pitchFamily="49" charset="0"/>
            </a:endParaRP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testData.fillna</a:t>
            </a:r>
            <a:r>
              <a:rPr lang="en-IN" sz="6400" b="0" dirty="0">
                <a:solidFill>
                  <a:schemeClr val="tx1"/>
                </a:solidFill>
                <a:effectLst/>
                <a:latin typeface="Consolas" panose="020B0609020204030204" pitchFamily="49" charset="0"/>
              </a:rPr>
              <a:t>(0, </a:t>
            </a:r>
            <a:r>
              <a:rPr lang="en-IN" sz="6400" b="0" dirty="0" err="1">
                <a:solidFill>
                  <a:schemeClr val="tx1"/>
                </a:solidFill>
                <a:effectLst/>
                <a:latin typeface="Consolas" panose="020B0609020204030204" pitchFamily="49" charset="0"/>
              </a:rPr>
              <a:t>inplace</a:t>
            </a:r>
            <a:r>
              <a:rPr lang="en-IN" sz="6400" b="0" dirty="0">
                <a:solidFill>
                  <a:schemeClr val="tx1"/>
                </a:solidFill>
                <a:effectLst/>
                <a:latin typeface="Consolas" panose="020B0609020204030204" pitchFamily="49" charset="0"/>
              </a:rPr>
              <a:t> = True)</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testData.drop</a:t>
            </a:r>
            <a:r>
              <a:rPr lang="en-IN" sz="6400" b="0" dirty="0">
                <a:solidFill>
                  <a:schemeClr val="tx1"/>
                </a:solidFill>
                <a:effectLst/>
                <a:latin typeface="Consolas" panose="020B0609020204030204" pitchFamily="49" charset="0"/>
              </a:rPr>
              <a:t>(['time'], axis = 1,inplace=True)</a:t>
            </a: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testData.drop</a:t>
            </a:r>
            <a:r>
              <a:rPr lang="en-IN" sz="6400" b="0" dirty="0">
                <a:solidFill>
                  <a:schemeClr val="tx1"/>
                </a:solidFill>
                <a:effectLst/>
                <a:latin typeface="Consolas" panose="020B0609020204030204" pitchFamily="49" charset="0"/>
              </a:rPr>
              <a:t>(['income'], axis = 1,inplace=True)</a:t>
            </a:r>
          </a:p>
          <a:p>
            <a:pPr marL="0" indent="0">
              <a:buNone/>
            </a:pPr>
            <a:r>
              <a:rPr lang="en-IN" sz="6400" b="0" dirty="0">
                <a:solidFill>
                  <a:schemeClr val="tx1"/>
                </a:solidFill>
                <a:effectLst/>
                <a:latin typeface="Consolas" panose="020B0609020204030204" pitchFamily="49" charset="0"/>
              </a:rPr>
              <a:t>    cols = 				  	['gender','sexuallity','race','bodyweight','virgin','prostitution_legal','pay_for_se	x','social_fear','stressed','want_help_from_others','employment','job_title','edu_le	</a:t>
            </a:r>
            <a:r>
              <a:rPr lang="en-IN" sz="6400" b="0" dirty="0" err="1">
                <a:solidFill>
                  <a:schemeClr val="tx1"/>
                </a:solidFill>
                <a:effectLst/>
                <a:latin typeface="Consolas" panose="020B0609020204030204" pitchFamily="49" charset="0"/>
              </a:rPr>
              <a:t>vel</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improve_yourself_how</a:t>
            </a:r>
            <a:r>
              <a:rPr lang="en-IN" sz="6400" b="0" dirty="0">
                <a:solidFill>
                  <a:schemeClr val="tx1"/>
                </a:solidFill>
                <a:effectLst/>
                <a:latin typeface="Consolas" panose="020B0609020204030204" pitchFamily="49" charset="0"/>
              </a:rPr>
              <a:t>’]</a:t>
            </a:r>
          </a:p>
          <a:p>
            <a:pPr marL="0" indent="0">
              <a:buNone/>
            </a:pPr>
            <a:r>
              <a:rPr lang="en-IN" sz="4000" b="0" dirty="0">
                <a:solidFill>
                  <a:srgbClr val="D4D4D4"/>
                </a:solidFill>
                <a:effectLst/>
                <a:latin typeface="Consolas" panose="020B0609020204030204" pitchFamily="49" charset="0"/>
              </a:rPr>
              <a:t>    </a:t>
            </a:r>
            <a:r>
              <a:rPr lang="en-IN" sz="4000" dirty="0">
                <a:solidFill>
                  <a:srgbClr val="D4D4D4"/>
                </a:solidFill>
                <a:latin typeface="Consolas" panose="020B0609020204030204" pitchFamily="49" charset="0"/>
              </a:rPr>
              <a:t> </a:t>
            </a:r>
            <a:r>
              <a:rPr lang="en-IN" sz="40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a:t>
            </a:r>
            <a:r>
              <a:rPr lang="en-IN" sz="6400" b="0" dirty="0">
                <a:solidFill>
                  <a:schemeClr val="tx1"/>
                </a:solidFill>
                <a:effectLst/>
                <a:latin typeface="Consolas" panose="020B0609020204030204" pitchFamily="49" charset="0"/>
              </a:rPr>
              <a:t> = </a:t>
            </a:r>
            <a:r>
              <a:rPr lang="en-IN" sz="6400" b="0" dirty="0" err="1">
                <a:solidFill>
                  <a:schemeClr val="tx1"/>
                </a:solidFill>
                <a:effectLst/>
                <a:latin typeface="Consolas" panose="020B0609020204030204" pitchFamily="49" charset="0"/>
              </a:rPr>
              <a:t>testData.values</a:t>
            </a:r>
            <a:endParaRPr lang="en-IN" sz="6400" b="0" dirty="0">
              <a:solidFill>
                <a:schemeClr val="tx1"/>
              </a:solidFill>
              <a:effectLst/>
              <a:latin typeface="Consolas" panose="020B0609020204030204" pitchFamily="49" charset="0"/>
            </a:endParaRPr>
          </a:p>
          <a:p>
            <a:pPr marL="0" indent="0">
              <a:buNone/>
            </a:pPr>
            <a:r>
              <a:rPr lang="en-IN" sz="6400" b="0" dirty="0">
                <a:solidFill>
                  <a:schemeClr val="tx1"/>
                </a:solidFill>
                <a:effectLst/>
                <a:latin typeface="Consolas" panose="020B0609020204030204" pitchFamily="49" charset="0"/>
              </a:rPr>
              <a:t>    </a:t>
            </a:r>
            <a:r>
              <a:rPr lang="en-IN" sz="6400" b="0" dirty="0" err="1">
                <a:solidFill>
                  <a:schemeClr val="tx1"/>
                </a:solidFill>
                <a:effectLst/>
                <a:latin typeface="Consolas" panose="020B0609020204030204" pitchFamily="49" charset="0"/>
              </a:rPr>
              <a:t>testData</a:t>
            </a:r>
            <a:r>
              <a:rPr lang="en-IN" sz="6400" b="0" dirty="0">
                <a:solidFill>
                  <a:schemeClr val="tx1"/>
                </a:solidFill>
                <a:effectLst/>
                <a:latin typeface="Consolas" panose="020B0609020204030204" pitchFamily="49" charset="0"/>
              </a:rPr>
              <a:t> = </a:t>
            </a:r>
            <a:r>
              <a:rPr lang="en-IN" sz="6400" b="0" dirty="0" err="1">
                <a:solidFill>
                  <a:schemeClr val="tx1"/>
                </a:solidFill>
                <a:effectLst/>
                <a:latin typeface="Consolas" panose="020B0609020204030204" pitchFamily="49" charset="0"/>
              </a:rPr>
              <a:t>testData.reshape</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testData.shape</a:t>
            </a:r>
            <a:r>
              <a:rPr lang="en-IN" sz="6400" b="0" dirty="0">
                <a:solidFill>
                  <a:schemeClr val="tx1"/>
                </a:solidFill>
                <a:effectLst/>
                <a:latin typeface="Consolas" panose="020B0609020204030204" pitchFamily="49" charset="0"/>
              </a:rPr>
              <a:t>[0],</a:t>
            </a:r>
            <a:r>
              <a:rPr lang="en-IN" sz="6400" b="0" dirty="0" err="1">
                <a:solidFill>
                  <a:schemeClr val="tx1"/>
                </a:solidFill>
                <a:effectLst/>
                <a:latin typeface="Consolas" panose="020B0609020204030204" pitchFamily="49" charset="0"/>
              </a:rPr>
              <a:t>testData.shape</a:t>
            </a:r>
            <a:r>
              <a:rPr lang="en-IN" sz="6400" b="0" dirty="0">
                <a:solidFill>
                  <a:schemeClr val="tx1"/>
                </a:solidFill>
                <a:effectLst/>
                <a:latin typeface="Consolas" panose="020B0609020204030204" pitchFamily="49" charset="0"/>
              </a:rPr>
              <a:t>[1],1,1)</a:t>
            </a:r>
          </a:p>
          <a:p>
            <a:pPr marL="0" indent="0">
              <a:buNone/>
            </a:pPr>
            <a:r>
              <a:rPr lang="en-IN" sz="6400" b="0" dirty="0">
                <a:solidFill>
                  <a:schemeClr val="tx1"/>
                </a:solidFill>
                <a:effectLst/>
                <a:latin typeface="Consolas" panose="020B0609020204030204" pitchFamily="49" charset="0"/>
              </a:rPr>
              <a:t>    #testData = normalize(</a:t>
            </a:r>
            <a:r>
              <a:rPr lang="en-IN" sz="6400" b="0" dirty="0" err="1">
                <a:solidFill>
                  <a:schemeClr val="tx1"/>
                </a:solidFill>
                <a:effectLst/>
                <a:latin typeface="Consolas" panose="020B0609020204030204" pitchFamily="49" charset="0"/>
              </a:rPr>
              <a:t>testData</a:t>
            </a:r>
            <a:r>
              <a:rPr lang="en-IN" sz="6400" b="0" dirty="0">
                <a:solidFill>
                  <a:schemeClr val="tx1"/>
                </a:solidFill>
                <a:effectLst/>
                <a:latin typeface="Consolas" panose="020B0609020204030204" pitchFamily="49" charset="0"/>
              </a:rPr>
              <a:t>)</a:t>
            </a:r>
          </a:p>
          <a:p>
            <a:pPr marL="0" indent="0">
              <a:buNone/>
            </a:pPr>
            <a:r>
              <a:rPr lang="en-IN" sz="6400" b="0" dirty="0">
                <a:solidFill>
                  <a:schemeClr val="tx1"/>
                </a:solidFill>
                <a:effectLst/>
                <a:latin typeface="Consolas" panose="020B0609020204030204" pitchFamily="49" charset="0"/>
              </a:rPr>
              <a:t>    predict = </a:t>
            </a:r>
            <a:r>
              <a:rPr lang="en-IN" sz="6400" b="0" dirty="0" err="1">
                <a:solidFill>
                  <a:schemeClr val="tx1"/>
                </a:solidFill>
                <a:effectLst/>
                <a:latin typeface="Consolas" panose="020B0609020204030204" pitchFamily="49" charset="0"/>
              </a:rPr>
              <a:t>classifier.predict</a:t>
            </a:r>
            <a:r>
              <a:rPr lang="en-IN" sz="6400" b="0" dirty="0">
                <a:solidFill>
                  <a:schemeClr val="tx1"/>
                </a:solidFill>
                <a:effectLst/>
                <a:latin typeface="Consolas" panose="020B0609020204030204" pitchFamily="49" charset="0"/>
              </a:rPr>
              <a:t>(</a:t>
            </a:r>
            <a:r>
              <a:rPr lang="en-IN" sz="6400" b="0" dirty="0" err="1">
                <a:solidFill>
                  <a:schemeClr val="tx1"/>
                </a:solidFill>
                <a:effectLst/>
                <a:latin typeface="Consolas" panose="020B0609020204030204" pitchFamily="49" charset="0"/>
              </a:rPr>
              <a:t>testData</a:t>
            </a:r>
            <a:r>
              <a:rPr lang="en-IN" sz="6400" b="0" dirty="0">
                <a:solidFill>
                  <a:schemeClr val="tx1"/>
                </a:solidFill>
                <a:effectLst/>
                <a:latin typeface="Consolas" panose="020B0609020204030204" pitchFamily="49" charset="0"/>
              </a:rPr>
              <a:t>)</a:t>
            </a:r>
          </a:p>
          <a:p>
            <a:pPr marL="0" indent="0">
              <a:buNone/>
            </a:pPr>
            <a:r>
              <a:rPr lang="en-IN" sz="6400" b="0" dirty="0">
                <a:solidFill>
                  <a:schemeClr val="tx1"/>
                </a:solidFill>
                <a:effectLst/>
                <a:latin typeface="Consolas" panose="020B0609020204030204" pitchFamily="49" charset="0"/>
              </a:rPr>
              <a:t>    predict = </a:t>
            </a:r>
            <a:r>
              <a:rPr lang="en-IN" sz="6400" b="0" dirty="0" err="1">
                <a:solidFill>
                  <a:schemeClr val="tx1"/>
                </a:solidFill>
                <a:effectLst/>
                <a:latin typeface="Consolas" panose="020B0609020204030204" pitchFamily="49" charset="0"/>
              </a:rPr>
              <a:t>np.argmax</a:t>
            </a:r>
            <a:r>
              <a:rPr lang="en-IN" sz="6400" b="0" dirty="0">
                <a:solidFill>
                  <a:schemeClr val="tx1"/>
                </a:solidFill>
                <a:effectLst/>
                <a:latin typeface="Consolas" panose="020B0609020204030204" pitchFamily="49" charset="0"/>
              </a:rPr>
              <a:t>(predict, axis=1)</a:t>
            </a:r>
          </a:p>
          <a:p>
            <a:pPr marL="0" indent="0">
              <a:buNone/>
            </a:pPr>
            <a:r>
              <a:rPr lang="en-IN" sz="6400" b="0" dirty="0">
                <a:solidFill>
                  <a:schemeClr val="tx1"/>
                </a:solidFill>
                <a:effectLst/>
                <a:latin typeface="Consolas" panose="020B0609020204030204" pitchFamily="49" charset="0"/>
              </a:rPr>
              <a:t>    print(predict)</a:t>
            </a:r>
          </a:p>
          <a:p>
            <a:pPr marL="0" indent="0">
              <a:buNone/>
            </a:pPr>
            <a:r>
              <a:rPr lang="en-IN" sz="4000" b="0" dirty="0">
                <a:solidFill>
                  <a:schemeClr val="tx1"/>
                </a:solidFill>
                <a:effectLst/>
                <a:latin typeface="Consolas" panose="020B0609020204030204" pitchFamily="49" charset="0"/>
              </a:rPr>
              <a:t>   </a:t>
            </a:r>
            <a:endParaRPr lang="en-IN" dirty="0"/>
          </a:p>
        </p:txBody>
      </p:sp>
    </p:spTree>
    <p:extLst>
      <p:ext uri="{BB962C8B-B14F-4D97-AF65-F5344CB8AC3E}">
        <p14:creationId xmlns:p14="http://schemas.microsoft.com/office/powerpoint/2010/main" val="11681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0B38-BBBE-8BF4-6329-AA61F4D04F42}"/>
              </a:ext>
            </a:extLst>
          </p:cNvPr>
          <p:cNvSpPr>
            <a:spLocks noGrp="1"/>
          </p:cNvSpPr>
          <p:nvPr>
            <p:ph type="title"/>
          </p:nvPr>
        </p:nvSpPr>
        <p:spPr>
          <a:xfrm>
            <a:off x="765820" y="620688"/>
            <a:ext cx="8909366" cy="1280890"/>
          </a:xfrm>
        </p:spPr>
        <p:txBody>
          <a:bodyPr/>
          <a:lstStyle/>
          <a:p>
            <a:r>
              <a:rPr lang="en-IN" dirty="0"/>
              <a:t>OUTPUT:						</a:t>
            </a:r>
            <a:r>
              <a:rPr lang="en-IN" sz="2400" dirty="0">
                <a:latin typeface="+mn-lt"/>
              </a:rPr>
              <a:t>CNN ALGORITHM TRAINING</a:t>
            </a:r>
            <a:br>
              <a:rPr lang="en-IN" dirty="0"/>
            </a:br>
            <a:endParaRPr lang="en-IN" dirty="0"/>
          </a:p>
        </p:txBody>
      </p:sp>
      <p:pic>
        <p:nvPicPr>
          <p:cNvPr id="7" name="Content Placeholder 6">
            <a:extLst>
              <a:ext uri="{FF2B5EF4-FFF2-40B4-BE49-F238E27FC236}">
                <a16:creationId xmlns:a16="http://schemas.microsoft.com/office/drawing/2014/main" id="{2622A0BF-9FCF-9C15-6AC4-25721AB13807}"/>
              </a:ext>
            </a:extLst>
          </p:cNvPr>
          <p:cNvPicPr>
            <a:picLocks noGrp="1" noChangeAspect="1"/>
          </p:cNvPicPr>
          <p:nvPr>
            <p:ph idx="1"/>
          </p:nvPr>
        </p:nvPicPr>
        <p:blipFill>
          <a:blip r:embed="rId2"/>
          <a:stretch>
            <a:fillRect/>
          </a:stretch>
        </p:blipFill>
        <p:spPr>
          <a:xfrm>
            <a:off x="2710036" y="1124744"/>
            <a:ext cx="8837357" cy="4104456"/>
          </a:xfrm>
          <a:prstGeom prst="rect">
            <a:avLst/>
          </a:prstGeom>
        </p:spPr>
      </p:pic>
      <p:sp>
        <p:nvSpPr>
          <p:cNvPr id="9" name="TextBox 8">
            <a:extLst>
              <a:ext uri="{FF2B5EF4-FFF2-40B4-BE49-F238E27FC236}">
                <a16:creationId xmlns:a16="http://schemas.microsoft.com/office/drawing/2014/main" id="{2F3251AC-E582-F83D-82E8-0FD3636319C1}"/>
              </a:ext>
            </a:extLst>
          </p:cNvPr>
          <p:cNvSpPr txBox="1"/>
          <p:nvPr/>
        </p:nvSpPr>
        <p:spPr>
          <a:xfrm>
            <a:off x="2676291" y="5445224"/>
            <a:ext cx="8837357" cy="996619"/>
          </a:xfrm>
          <a:prstGeom prst="rect">
            <a:avLst/>
          </a:prstGeom>
          <a:noFill/>
        </p:spPr>
        <p:txBody>
          <a:bodyPr wrap="square">
            <a:spAutoFit/>
          </a:bodyPr>
          <a:lstStyle/>
          <a:p>
            <a:pPr algn="just">
              <a:lnSpc>
                <a:spcPct val="107000"/>
              </a:lnSpc>
              <a:spcAft>
                <a:spcPts val="800"/>
              </a:spcAft>
            </a:pPr>
            <a:r>
              <a:rPr lang="en-IN" sz="1400" dirty="0">
                <a:effectLst/>
                <a:ea typeface="Calibri" panose="020F0502020204030204" pitchFamily="34" charset="0"/>
                <a:cs typeface="Times New Roman" panose="02020603050405020304" pitchFamily="18" charset="0"/>
              </a:rPr>
              <a:t>In above screen we can see complete dataset is translated to numeric data and in below two lines we can see dataset using 614 records to train CNN algorithms and using 154 records for testing CNN performance. Now train and test data is ready and now click on ‘Train Propose CNN Algorithm’ button to train CNN with above dataset and to get below output </a:t>
            </a:r>
          </a:p>
        </p:txBody>
      </p:sp>
    </p:spTree>
    <p:extLst>
      <p:ext uri="{BB962C8B-B14F-4D97-AF65-F5344CB8AC3E}">
        <p14:creationId xmlns:p14="http://schemas.microsoft.com/office/powerpoint/2010/main" val="1859479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B00E8-D376-87DE-B937-D603C9586E28}"/>
              </a:ext>
            </a:extLst>
          </p:cNvPr>
          <p:cNvSpPr>
            <a:spLocks noGrp="1"/>
          </p:cNvSpPr>
          <p:nvPr>
            <p:ph type="title"/>
          </p:nvPr>
        </p:nvSpPr>
        <p:spPr>
          <a:xfrm>
            <a:off x="2349996" y="1772816"/>
            <a:ext cx="8167209" cy="576064"/>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B01CFCC4-3859-189C-A457-38E51D176F9B}"/>
              </a:ext>
            </a:extLst>
          </p:cNvPr>
          <p:cNvSpPr>
            <a:spLocks noGrp="1"/>
          </p:cNvSpPr>
          <p:nvPr>
            <p:ph idx="1"/>
          </p:nvPr>
        </p:nvSpPr>
        <p:spPr>
          <a:xfrm>
            <a:off x="333772" y="650225"/>
            <a:ext cx="8913078" cy="3777622"/>
          </a:xfrm>
        </p:spPr>
        <p:txBody>
          <a:bodyPr>
            <a:normAutofit/>
          </a:bodyPr>
          <a:lstStyle/>
          <a:p>
            <a:pPr marL="0" indent="0">
              <a:buNone/>
            </a:pPr>
            <a:r>
              <a:rPr lang="en-IN" sz="2400" dirty="0"/>
              <a:t>   								 </a:t>
            </a:r>
            <a:r>
              <a:rPr lang="en-IN" sz="2800" dirty="0"/>
              <a:t>RANDOM FOREST TRANING:</a:t>
            </a:r>
            <a:endParaRPr lang="en-IN" dirty="0"/>
          </a:p>
          <a:p>
            <a:pPr marL="0" indent="0">
              <a:buNone/>
            </a:pPr>
            <a:endParaRPr lang="en-IN" dirty="0"/>
          </a:p>
        </p:txBody>
      </p:sp>
      <p:pic>
        <p:nvPicPr>
          <p:cNvPr id="4" name="Picture 3">
            <a:extLst>
              <a:ext uri="{FF2B5EF4-FFF2-40B4-BE49-F238E27FC236}">
                <a16:creationId xmlns:a16="http://schemas.microsoft.com/office/drawing/2014/main" id="{695156CE-14AF-DFAC-FAF7-2326007C7AD1}"/>
              </a:ext>
            </a:extLst>
          </p:cNvPr>
          <p:cNvPicPr>
            <a:picLocks noChangeAspect="1"/>
          </p:cNvPicPr>
          <p:nvPr/>
        </p:nvPicPr>
        <p:blipFill>
          <a:blip r:embed="rId2"/>
          <a:stretch>
            <a:fillRect/>
          </a:stretch>
        </p:blipFill>
        <p:spPr>
          <a:xfrm>
            <a:off x="2228058" y="1169535"/>
            <a:ext cx="9217023" cy="4518930"/>
          </a:xfrm>
          <a:prstGeom prst="rect">
            <a:avLst/>
          </a:prstGeom>
        </p:spPr>
      </p:pic>
      <p:sp>
        <p:nvSpPr>
          <p:cNvPr id="8" name="TextBox 7">
            <a:extLst>
              <a:ext uri="{FF2B5EF4-FFF2-40B4-BE49-F238E27FC236}">
                <a16:creationId xmlns:a16="http://schemas.microsoft.com/office/drawing/2014/main" id="{14D5A632-FE16-269F-8EA8-4006C4306446}"/>
              </a:ext>
            </a:extLst>
          </p:cNvPr>
          <p:cNvSpPr txBox="1"/>
          <p:nvPr/>
        </p:nvSpPr>
        <p:spPr>
          <a:xfrm>
            <a:off x="2228057" y="5805264"/>
            <a:ext cx="9217023" cy="799065"/>
          </a:xfrm>
          <a:prstGeom prst="rect">
            <a:avLst/>
          </a:prstGeom>
          <a:noFill/>
        </p:spPr>
        <p:txBody>
          <a:bodyPr wrap="square">
            <a:spAutoFit/>
          </a:bodyPr>
          <a:lstStyle/>
          <a:p>
            <a:pPr algn="just">
              <a:lnSpc>
                <a:spcPct val="107000"/>
              </a:lnSpc>
              <a:spcAft>
                <a:spcPts val="800"/>
              </a:spcAft>
            </a:pPr>
            <a:r>
              <a:rPr lang="en-IN" sz="1600" dirty="0">
                <a:effectLst/>
                <a:ea typeface="Calibri" panose="020F0502020204030204" pitchFamily="34" charset="0"/>
                <a:cs typeface="Times New Roman" panose="02020603050405020304" pitchFamily="18" charset="0"/>
              </a:rPr>
              <a:t>In </a:t>
            </a:r>
            <a:r>
              <a:rPr lang="en-IN" sz="1400" dirty="0">
                <a:effectLst/>
                <a:ea typeface="Calibri" panose="020F0502020204030204" pitchFamily="34" charset="0"/>
                <a:cs typeface="Times New Roman" panose="02020603050405020304" pitchFamily="18" charset="0"/>
              </a:rPr>
              <a:t>above screen with existing random forest algorithm we got 89% accuracy and now click on ‘Predict Suicidal Attempt from Test Data’ button to upload test data and then CNN will predict whether test patient records has any suicidal and NO suicidal thoughts.</a:t>
            </a:r>
            <a:endParaRPr lang="en-IN" sz="16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29649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C96F3-E653-97FE-1DFA-9ECE4EE4F2CA}"/>
              </a:ext>
            </a:extLst>
          </p:cNvPr>
          <p:cNvSpPr>
            <a:spLocks noGrp="1"/>
          </p:cNvSpPr>
          <p:nvPr>
            <p:ph type="title"/>
          </p:nvPr>
        </p:nvSpPr>
        <p:spPr>
          <a:xfrm>
            <a:off x="909836" y="592505"/>
            <a:ext cx="9845470" cy="1280890"/>
          </a:xfrm>
        </p:spPr>
        <p:txBody>
          <a:bodyPr/>
          <a:lstStyle/>
          <a:p>
            <a:r>
              <a:rPr lang="en-IN" sz="3200" dirty="0"/>
              <a:t>TESTING</a:t>
            </a:r>
            <a:r>
              <a:rPr lang="en-IN" dirty="0"/>
              <a:t>: </a:t>
            </a:r>
          </a:p>
        </p:txBody>
      </p:sp>
      <p:pic>
        <p:nvPicPr>
          <p:cNvPr id="4" name="Content Placeholder 3">
            <a:extLst>
              <a:ext uri="{FF2B5EF4-FFF2-40B4-BE49-F238E27FC236}">
                <a16:creationId xmlns:a16="http://schemas.microsoft.com/office/drawing/2014/main" id="{C2FD6394-A218-33F5-C6E6-DF624B1A8C15}"/>
              </a:ext>
            </a:extLst>
          </p:cNvPr>
          <p:cNvPicPr>
            <a:picLocks noGrp="1" noChangeAspect="1"/>
          </p:cNvPicPr>
          <p:nvPr>
            <p:ph idx="1"/>
          </p:nvPr>
        </p:nvPicPr>
        <p:blipFill>
          <a:blip r:embed="rId2"/>
          <a:stretch>
            <a:fillRect/>
          </a:stretch>
        </p:blipFill>
        <p:spPr>
          <a:xfrm>
            <a:off x="2494012" y="1296943"/>
            <a:ext cx="8549325" cy="4968552"/>
          </a:xfrm>
          <a:prstGeom prst="rect">
            <a:avLst/>
          </a:prstGeom>
        </p:spPr>
      </p:pic>
    </p:spTree>
    <p:extLst>
      <p:ext uri="{BB962C8B-B14F-4D97-AF65-F5344CB8AC3E}">
        <p14:creationId xmlns:p14="http://schemas.microsoft.com/office/powerpoint/2010/main" val="165660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02B5A-76F0-3FE4-6330-792D66FDBA5A}"/>
              </a:ext>
            </a:extLst>
          </p:cNvPr>
          <p:cNvSpPr>
            <a:spLocks noGrp="1"/>
          </p:cNvSpPr>
          <p:nvPr>
            <p:ph type="title"/>
          </p:nvPr>
        </p:nvSpPr>
        <p:spPr>
          <a:xfrm>
            <a:off x="549796" y="664319"/>
            <a:ext cx="10277518" cy="1280890"/>
          </a:xfrm>
        </p:spPr>
        <p:txBody>
          <a:bodyPr>
            <a:normAutofit/>
          </a:bodyPr>
          <a:lstStyle/>
          <a:p>
            <a:r>
              <a:rPr lang="en-IN" sz="2800" dirty="0"/>
              <a:t>COMPARISON GRAPH:</a:t>
            </a:r>
          </a:p>
        </p:txBody>
      </p:sp>
      <p:pic>
        <p:nvPicPr>
          <p:cNvPr id="4" name="Content Placeholder 3">
            <a:extLst>
              <a:ext uri="{FF2B5EF4-FFF2-40B4-BE49-F238E27FC236}">
                <a16:creationId xmlns:a16="http://schemas.microsoft.com/office/drawing/2014/main" id="{74AF371D-E070-9DA2-BF14-9A3FE0F24C3F}"/>
              </a:ext>
            </a:extLst>
          </p:cNvPr>
          <p:cNvPicPr>
            <a:picLocks noGrp="1" noChangeAspect="1"/>
          </p:cNvPicPr>
          <p:nvPr>
            <p:ph idx="1"/>
          </p:nvPr>
        </p:nvPicPr>
        <p:blipFill>
          <a:blip r:embed="rId2"/>
          <a:stretch>
            <a:fillRect/>
          </a:stretch>
        </p:blipFill>
        <p:spPr>
          <a:xfrm>
            <a:off x="2478197" y="1304764"/>
            <a:ext cx="8837358" cy="4248472"/>
          </a:xfrm>
          <a:prstGeom prst="rect">
            <a:avLst/>
          </a:prstGeom>
        </p:spPr>
      </p:pic>
      <p:sp>
        <p:nvSpPr>
          <p:cNvPr id="6" name="TextBox 5">
            <a:extLst>
              <a:ext uri="{FF2B5EF4-FFF2-40B4-BE49-F238E27FC236}">
                <a16:creationId xmlns:a16="http://schemas.microsoft.com/office/drawing/2014/main" id="{7348EAC0-3F65-EBFF-8E2F-C198237C8CF7}"/>
              </a:ext>
            </a:extLst>
          </p:cNvPr>
          <p:cNvSpPr txBox="1"/>
          <p:nvPr/>
        </p:nvSpPr>
        <p:spPr>
          <a:xfrm>
            <a:off x="2494012" y="5712006"/>
            <a:ext cx="8837358" cy="773673"/>
          </a:xfrm>
          <a:prstGeom prst="rect">
            <a:avLst/>
          </a:prstGeom>
          <a:noFill/>
        </p:spPr>
        <p:txBody>
          <a:bodyPr wrap="square">
            <a:spAutoFit/>
          </a:bodyPr>
          <a:lstStyle/>
          <a:p>
            <a:pPr algn="just">
              <a:lnSpc>
                <a:spcPct val="107000"/>
              </a:lnSpc>
              <a:spcAft>
                <a:spcPts val="800"/>
              </a:spcAft>
            </a:pPr>
            <a:r>
              <a:rPr lang="en-IN" sz="1400" dirty="0">
                <a:effectLst/>
                <a:ea typeface="Calibri" panose="020F0502020204030204" pitchFamily="34" charset="0"/>
                <a:cs typeface="Times New Roman" panose="02020603050405020304" pitchFamily="18" charset="0"/>
              </a:rPr>
              <a:t>In above graph x-axis represents algorithm names and y-axis represents accuracy, precision, recall and FSCORE in different colour bars. In above graph we can see CNN is performing well compare to existing Random Forest algorithm.</a:t>
            </a:r>
          </a:p>
        </p:txBody>
      </p:sp>
    </p:spTree>
    <p:extLst>
      <p:ext uri="{BB962C8B-B14F-4D97-AF65-F5344CB8AC3E}">
        <p14:creationId xmlns:p14="http://schemas.microsoft.com/office/powerpoint/2010/main" val="808975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0BE7E-2D09-46B9-B6DE-0D19D4D7F508}"/>
              </a:ext>
            </a:extLst>
          </p:cNvPr>
          <p:cNvSpPr>
            <a:spLocks noGrp="1"/>
          </p:cNvSpPr>
          <p:nvPr>
            <p:ph type="title"/>
          </p:nvPr>
        </p:nvSpPr>
        <p:spPr>
          <a:xfrm>
            <a:off x="702647" y="620688"/>
            <a:ext cx="10561241" cy="720080"/>
          </a:xfrm>
        </p:spPr>
        <p:txBody>
          <a:bodyPr>
            <a:normAutofit/>
          </a:bodyPr>
          <a:lstStyle/>
          <a:p>
            <a:r>
              <a:rPr lang="en-IN" sz="2800" dirty="0"/>
              <a:t>CONCLUSION</a:t>
            </a:r>
            <a:r>
              <a:rPr lang="en-IN" dirty="0"/>
              <a:t>:</a:t>
            </a:r>
          </a:p>
        </p:txBody>
      </p:sp>
      <p:sp>
        <p:nvSpPr>
          <p:cNvPr id="3" name="Content Placeholder 2">
            <a:extLst>
              <a:ext uri="{FF2B5EF4-FFF2-40B4-BE49-F238E27FC236}">
                <a16:creationId xmlns:a16="http://schemas.microsoft.com/office/drawing/2014/main" id="{59B9DE3D-6257-979B-578E-63B1B0331340}"/>
              </a:ext>
            </a:extLst>
          </p:cNvPr>
          <p:cNvSpPr>
            <a:spLocks noGrp="1"/>
          </p:cNvSpPr>
          <p:nvPr>
            <p:ph idx="1"/>
          </p:nvPr>
        </p:nvSpPr>
        <p:spPr>
          <a:xfrm>
            <a:off x="1413892" y="1241376"/>
            <a:ext cx="11521280" cy="5616624"/>
          </a:xfrm>
        </p:spPr>
        <p:txBody>
          <a:bodyPr>
            <a:normAutofit/>
          </a:bodyPr>
          <a:lstStyle/>
          <a:p>
            <a:r>
              <a:rPr lang="en-US" dirty="0"/>
              <a:t>Suicide prevention remains an essential task in our modern society. Early detection of suicidal ideation is an important and effective way to prevent suicide. </a:t>
            </a:r>
          </a:p>
          <a:p>
            <a:r>
              <a:rPr lang="en-US" dirty="0"/>
              <a:t>This survey investigates existing methods for suicidal ideation detection from a broad perspective which covers clinical methods like patient-clinician interaction and medical signal sensing; textual content analysis such as lexicon-based filtering and word cloud visualization; feature engineering including tabular, textual, and effective features; and deep learning-based representation learning like CNN- and LSTM-based text encoders. </a:t>
            </a:r>
          </a:p>
          <a:p>
            <a:r>
              <a:rPr lang="en-US" dirty="0"/>
              <a:t>Four main domain-specific applications on questionnaires, EHR are introduced.</a:t>
            </a:r>
            <a:endParaRPr lang="en-IN" dirty="0"/>
          </a:p>
        </p:txBody>
      </p:sp>
      <p:pic>
        <p:nvPicPr>
          <p:cNvPr id="4" name="Picture 3">
            <a:extLst>
              <a:ext uri="{FF2B5EF4-FFF2-40B4-BE49-F238E27FC236}">
                <a16:creationId xmlns:a16="http://schemas.microsoft.com/office/drawing/2014/main" id="{DE857A8E-3DD1-F6F7-389A-8FBB2746A004}"/>
              </a:ext>
            </a:extLst>
          </p:cNvPr>
          <p:cNvPicPr>
            <a:picLocks noChangeAspect="1"/>
          </p:cNvPicPr>
          <p:nvPr/>
        </p:nvPicPr>
        <p:blipFill>
          <a:blip r:embed="rId2"/>
          <a:stretch>
            <a:fillRect/>
          </a:stretch>
        </p:blipFill>
        <p:spPr>
          <a:xfrm>
            <a:off x="4654252" y="4386100"/>
            <a:ext cx="3810160" cy="1872208"/>
          </a:xfrm>
          <a:prstGeom prst="rect">
            <a:avLst/>
          </a:prstGeom>
        </p:spPr>
      </p:pic>
    </p:spTree>
    <p:extLst>
      <p:ext uri="{BB962C8B-B14F-4D97-AF65-F5344CB8AC3E}">
        <p14:creationId xmlns:p14="http://schemas.microsoft.com/office/powerpoint/2010/main" val="1376975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A170E6-35A2-82B5-B9C7-52A63C3B5AB9}"/>
              </a:ext>
            </a:extLst>
          </p:cNvPr>
          <p:cNvPicPr>
            <a:picLocks noChangeAspect="1"/>
          </p:cNvPicPr>
          <p:nvPr/>
        </p:nvPicPr>
        <p:blipFill>
          <a:blip r:embed="rId2"/>
          <a:stretch>
            <a:fillRect/>
          </a:stretch>
        </p:blipFill>
        <p:spPr>
          <a:xfrm>
            <a:off x="0" y="0"/>
            <a:ext cx="12188825" cy="6858000"/>
          </a:xfrm>
          <a:prstGeom prst="rect">
            <a:avLst/>
          </a:prstGeom>
        </p:spPr>
      </p:pic>
    </p:spTree>
    <p:extLst>
      <p:ext uri="{BB962C8B-B14F-4D97-AF65-F5344CB8AC3E}">
        <p14:creationId xmlns:p14="http://schemas.microsoft.com/office/powerpoint/2010/main" val="1474505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1779" y="644860"/>
            <a:ext cx="10705255" cy="815752"/>
          </a:xfrm>
        </p:spPr>
        <p:txBody>
          <a:bodyPr>
            <a:normAutofit/>
          </a:bodyPr>
          <a:lstStyle/>
          <a:p>
            <a:r>
              <a:rPr lang="en-US" dirty="0"/>
              <a:t>ABSTRACT:</a:t>
            </a:r>
          </a:p>
        </p:txBody>
      </p:sp>
      <p:sp>
        <p:nvSpPr>
          <p:cNvPr id="4" name="Content Placeholder 3">
            <a:extLst>
              <a:ext uri="{FF2B5EF4-FFF2-40B4-BE49-F238E27FC236}">
                <a16:creationId xmlns:a16="http://schemas.microsoft.com/office/drawing/2014/main" id="{ECF63B3F-2140-65D7-B032-B0411A8D4992}"/>
              </a:ext>
            </a:extLst>
          </p:cNvPr>
          <p:cNvSpPr>
            <a:spLocks noGrp="1"/>
          </p:cNvSpPr>
          <p:nvPr>
            <p:ph idx="1"/>
          </p:nvPr>
        </p:nvSpPr>
        <p:spPr>
          <a:xfrm>
            <a:off x="1125860" y="1556792"/>
            <a:ext cx="9949116" cy="4824536"/>
          </a:xfrm>
        </p:spPr>
        <p:txBody>
          <a:bodyPr>
            <a:noAutofit/>
          </a:bodyPr>
          <a:lstStyle/>
          <a:p>
            <a:r>
              <a:rPr lang="en-US" sz="1800" dirty="0">
                <a:cs typeface="Arial" panose="020B0604020202020204" pitchFamily="34" charset="0"/>
              </a:rPr>
              <a:t>Suicidal Tendency or the intention to kill oneself or end one’s life is a catastrophic situation that is mostly unknown by any person in the victim’s life. </a:t>
            </a:r>
          </a:p>
          <a:p>
            <a:r>
              <a:rPr lang="en-US" sz="1800" dirty="0">
                <a:cs typeface="Arial" panose="020B0604020202020204" pitchFamily="34" charset="0"/>
              </a:rPr>
              <a:t>Suicide has been an intractable public health problem despite advances in the diagnosis and treatment of major mental disorders. </a:t>
            </a:r>
          </a:p>
          <a:p>
            <a:r>
              <a:rPr lang="en-US" sz="1800" dirty="0">
                <a:cs typeface="Arial" panose="020B0604020202020204" pitchFamily="34" charset="0"/>
              </a:rPr>
              <a:t>In many studies, it is clearly evident that victims tend to kill themselves either to end their pain or pressure or to have a sense of relief that they are not going to live in this world anymore.</a:t>
            </a:r>
          </a:p>
          <a:p>
            <a:r>
              <a:rPr lang="en-US" sz="1800" dirty="0">
                <a:effectLst/>
                <a:ea typeface="Times New Roman" panose="02020603050405020304" pitchFamily="18" charset="0"/>
              </a:rPr>
              <a:t>This project aims to propose a method that helps the family, friends or the close ones of the victim to immediately detect if the person has already started feeling the sense of depression. </a:t>
            </a:r>
            <a:endParaRPr lang="en-US" sz="1800" dirty="0">
              <a:effectLst/>
              <a:ea typeface="Times New Roman" panose="02020603050405020304" pitchFamily="18" charset="0"/>
              <a:cs typeface="Arial" panose="020B0604020202020204" pitchFamily="34" charset="0"/>
            </a:endParaRPr>
          </a:p>
          <a:p>
            <a:r>
              <a:rPr lang="en-US" sz="1800" dirty="0">
                <a:effectLst/>
                <a:ea typeface="Times New Roman" panose="02020603050405020304" pitchFamily="18" charset="0"/>
              </a:rPr>
              <a:t>The main aim is to find a strong co-relation between components in the subsystem and compare the accuracies to build an alarming system</a:t>
            </a:r>
          </a:p>
          <a:p>
            <a:r>
              <a:rPr lang="en-US" sz="1800" dirty="0">
                <a:effectLst/>
                <a:ea typeface="Times New Roman" panose="02020603050405020304" pitchFamily="18" charset="0"/>
              </a:rPr>
              <a:t> Unlike the existing systems, this project aims to detect the suicidal tendencies in multiple aspects instead of focusing on a single perspective.</a:t>
            </a:r>
            <a:endParaRPr lang="en-IN" sz="1800" dirty="0">
              <a:cs typeface="Arial" panose="020B0604020202020204" pitchFamily="34" charset="0"/>
            </a:endParaRPr>
          </a:p>
        </p:txBody>
      </p:sp>
    </p:spTree>
    <p:extLst>
      <p:ext uri="{BB962C8B-B14F-4D97-AF65-F5344CB8AC3E}">
        <p14:creationId xmlns:p14="http://schemas.microsoft.com/office/powerpoint/2010/main" val="3088250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3812" y="597303"/>
            <a:ext cx="10009111" cy="1031776"/>
          </a:xfrm>
        </p:spPr>
        <p:txBody>
          <a:bodyPr/>
          <a:lstStyle/>
          <a:p>
            <a:r>
              <a:rPr lang="en-US" dirty="0"/>
              <a:t>INTRODUCTION:</a:t>
            </a:r>
          </a:p>
        </p:txBody>
      </p:sp>
      <p:sp>
        <p:nvSpPr>
          <p:cNvPr id="4" name="Content Placeholder 3">
            <a:extLst>
              <a:ext uri="{FF2B5EF4-FFF2-40B4-BE49-F238E27FC236}">
                <a16:creationId xmlns:a16="http://schemas.microsoft.com/office/drawing/2014/main" id="{9C7F85F4-820E-0944-9B4E-D14005E3A186}"/>
              </a:ext>
            </a:extLst>
          </p:cNvPr>
          <p:cNvSpPr>
            <a:spLocks noGrp="1"/>
          </p:cNvSpPr>
          <p:nvPr>
            <p:ph sz="half" idx="1"/>
          </p:nvPr>
        </p:nvSpPr>
        <p:spPr>
          <a:xfrm>
            <a:off x="1113841" y="1556792"/>
            <a:ext cx="9961141" cy="4968552"/>
          </a:xfrm>
        </p:spPr>
        <p:txBody>
          <a:bodyPr>
            <a:noAutofit/>
          </a:bodyPr>
          <a:lstStyle/>
          <a:p>
            <a:r>
              <a:rPr lang="en-US" sz="2000" dirty="0">
                <a:cs typeface="Arial" panose="020B0604020202020204" pitchFamily="34" charset="0"/>
              </a:rPr>
              <a:t>This project aims to focus on people who have the intention to kill themselves. </a:t>
            </a:r>
          </a:p>
          <a:p>
            <a:r>
              <a:rPr lang="en-US" sz="2000" dirty="0">
                <a:cs typeface="Arial" panose="020B0604020202020204" pitchFamily="34" charset="0"/>
              </a:rPr>
              <a:t>In this consequence, a multi-faceted method that can detect this tendency and intimate the family, friends, or close ones beforehand can prove to be a boon for the invention. </a:t>
            </a:r>
          </a:p>
          <a:p>
            <a:r>
              <a:rPr lang="en-US" sz="2000" dirty="0">
                <a:cs typeface="Arial" panose="020B0604020202020204" pitchFamily="34" charset="0"/>
              </a:rPr>
              <a:t>This project tends to consider an electronic device, particularly a mobile (as used by most of them) as the key element. </a:t>
            </a:r>
          </a:p>
          <a:p>
            <a:r>
              <a:rPr lang="en-US" sz="2000" dirty="0">
                <a:cs typeface="Arial" panose="020B0604020202020204" pitchFamily="34" charset="0"/>
              </a:rPr>
              <a:t>This device is used to capture different elements like facial gestures, speech recognition, etc</a:t>
            </a:r>
            <a:r>
              <a:rPr lang="en-US" sz="2000" dirty="0">
                <a:latin typeface="Arial" panose="020B0604020202020204" pitchFamily="34" charset="0"/>
                <a:cs typeface="Arial" panose="020B0604020202020204" pitchFamily="34" charset="0"/>
              </a:rPr>
              <a:t>.</a:t>
            </a:r>
            <a:endParaRPr lang="en-IN" sz="20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E98392B-E90F-46BC-8980-48FB56EFDF5D}"/>
              </a:ext>
            </a:extLst>
          </p:cNvPr>
          <p:cNvPicPr>
            <a:picLocks noChangeAspect="1"/>
          </p:cNvPicPr>
          <p:nvPr/>
        </p:nvPicPr>
        <p:blipFill>
          <a:blip r:embed="rId2"/>
          <a:stretch>
            <a:fillRect/>
          </a:stretch>
        </p:blipFill>
        <p:spPr>
          <a:xfrm>
            <a:off x="7318548" y="4581128"/>
            <a:ext cx="3724275" cy="2161034"/>
          </a:xfrm>
          <a:prstGeom prst="rect">
            <a:avLst/>
          </a:prstGeom>
        </p:spPr>
      </p:pic>
    </p:spTree>
    <p:extLst>
      <p:ext uri="{BB962C8B-B14F-4D97-AF65-F5344CB8AC3E}">
        <p14:creationId xmlns:p14="http://schemas.microsoft.com/office/powerpoint/2010/main" val="3420368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820" y="620688"/>
            <a:ext cx="8909366" cy="1280890"/>
          </a:xfrm>
        </p:spPr>
        <p:txBody>
          <a:bodyPr/>
          <a:lstStyle/>
          <a:p>
            <a:r>
              <a:rPr lang="en-US" dirty="0"/>
              <a:t>OBJECTIVE:</a:t>
            </a:r>
          </a:p>
        </p:txBody>
      </p:sp>
      <p:sp>
        <p:nvSpPr>
          <p:cNvPr id="10" name="Content Placeholder 9"/>
          <p:cNvSpPr>
            <a:spLocks noGrp="1"/>
          </p:cNvSpPr>
          <p:nvPr>
            <p:ph sz="half" idx="1"/>
          </p:nvPr>
        </p:nvSpPr>
        <p:spPr>
          <a:xfrm>
            <a:off x="1293812" y="1676400"/>
            <a:ext cx="10057183" cy="4272880"/>
          </a:xfrm>
        </p:spPr>
        <p:txBody>
          <a:bodyPr/>
          <a:lstStyle/>
          <a:p>
            <a:r>
              <a:rPr lang="en-US" dirty="0"/>
              <a:t>The objective of this system is that it is capable of detecting suicidal tendencies in a specific person. Unlike other existing systems this system can ensure the ability to focus on different technical aspects rather than a single one. </a:t>
            </a:r>
          </a:p>
          <a:p>
            <a:r>
              <a:rPr lang="en-US" dirty="0"/>
              <a:t>The project aims to find a correlation between the three components present below.</a:t>
            </a:r>
          </a:p>
          <a:p>
            <a:r>
              <a:rPr lang="en-US" dirty="0"/>
              <a:t>1. Facial Gesture Detection – Human-Computer Interaction </a:t>
            </a:r>
          </a:p>
          <a:p>
            <a:r>
              <a:rPr lang="en-US" dirty="0"/>
              <a:t>2. Speech Recognition – Natural Language Processing </a:t>
            </a:r>
          </a:p>
          <a:p>
            <a:r>
              <a:rPr lang="en-US" dirty="0"/>
              <a:t>3. Messaging Patterns – Text Tokenization through NL</a:t>
            </a:r>
          </a:p>
        </p:txBody>
      </p:sp>
      <p:pic>
        <p:nvPicPr>
          <p:cNvPr id="1026" name="Picture 2" descr="What is HCI? Human Computer Interaction | InforamtionQ.com">
            <a:extLst>
              <a:ext uri="{FF2B5EF4-FFF2-40B4-BE49-F238E27FC236}">
                <a16:creationId xmlns:a16="http://schemas.microsoft.com/office/drawing/2014/main" id="{2D04C24D-F376-FB2E-72A5-5F6A303827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6580" y="4653136"/>
            <a:ext cx="3428231" cy="1707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053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0BE7E-2D09-46B9-B6DE-0D19D4D7F508}"/>
              </a:ext>
            </a:extLst>
          </p:cNvPr>
          <p:cNvSpPr>
            <a:spLocks noGrp="1"/>
          </p:cNvSpPr>
          <p:nvPr>
            <p:ph type="title"/>
          </p:nvPr>
        </p:nvSpPr>
        <p:spPr>
          <a:xfrm>
            <a:off x="765820" y="620688"/>
            <a:ext cx="8909366" cy="1280890"/>
          </a:xfrm>
        </p:spPr>
        <p:txBody>
          <a:bodyPr/>
          <a:lstStyle/>
          <a:p>
            <a:r>
              <a:rPr lang="en-IN" dirty="0"/>
              <a:t>EXISTING SYSTEM:</a:t>
            </a:r>
          </a:p>
        </p:txBody>
      </p:sp>
      <p:sp>
        <p:nvSpPr>
          <p:cNvPr id="3" name="Content Placeholder 2">
            <a:extLst>
              <a:ext uri="{FF2B5EF4-FFF2-40B4-BE49-F238E27FC236}">
                <a16:creationId xmlns:a16="http://schemas.microsoft.com/office/drawing/2014/main" id="{59B9DE3D-6257-979B-578E-63B1B0331340}"/>
              </a:ext>
            </a:extLst>
          </p:cNvPr>
          <p:cNvSpPr>
            <a:spLocks noGrp="1"/>
          </p:cNvSpPr>
          <p:nvPr>
            <p:ph idx="1"/>
          </p:nvPr>
        </p:nvSpPr>
        <p:spPr>
          <a:xfrm>
            <a:off x="1557908" y="1540189"/>
            <a:ext cx="8913078" cy="3777622"/>
          </a:xfrm>
        </p:spPr>
        <p:txBody>
          <a:bodyPr>
            <a:normAutofit/>
          </a:bodyPr>
          <a:lstStyle/>
          <a:p>
            <a:r>
              <a:rPr lang="en-US" dirty="0"/>
              <a:t>Since suicide is not a decision made up in a single day, much research had been done in the past on various aspects. While some of them included how suicides occur and others concluded with some methodologies on how to detect suicidal intentions. </a:t>
            </a:r>
          </a:p>
          <a:p>
            <a:r>
              <a:rPr lang="en-US" dirty="0"/>
              <a:t>Distinct approaches using Human-Computer Interaction, Natural Language Processing, and using Convolutional Neural Networks were highly popular. </a:t>
            </a:r>
          </a:p>
          <a:p>
            <a:r>
              <a:rPr lang="en-US" dirty="0"/>
              <a:t>But these systems possessed a drawback in that, it was not practically possible to indicate a clear demarcation in only one aspect of implementation.</a:t>
            </a:r>
            <a:endParaRPr lang="en-IN" dirty="0"/>
          </a:p>
        </p:txBody>
      </p:sp>
    </p:spTree>
    <p:extLst>
      <p:ext uri="{BB962C8B-B14F-4D97-AF65-F5344CB8AC3E}">
        <p14:creationId xmlns:p14="http://schemas.microsoft.com/office/powerpoint/2010/main" val="2024104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B674-3F82-7DC4-C13E-14996F013271}"/>
              </a:ext>
            </a:extLst>
          </p:cNvPr>
          <p:cNvSpPr>
            <a:spLocks noGrp="1"/>
          </p:cNvSpPr>
          <p:nvPr>
            <p:ph type="title"/>
          </p:nvPr>
        </p:nvSpPr>
        <p:spPr>
          <a:xfrm>
            <a:off x="765820" y="620688"/>
            <a:ext cx="8909366" cy="1280890"/>
          </a:xfrm>
        </p:spPr>
        <p:txBody>
          <a:bodyPr/>
          <a:lstStyle/>
          <a:p>
            <a:r>
              <a:rPr lang="en-US" dirty="0">
                <a:cs typeface="Times New Roman" panose="02020603050405020304" pitchFamily="18" charset="0"/>
              </a:rPr>
              <a:t>DRAWBACKS OF EXISTING SYSTEM</a:t>
            </a:r>
            <a:r>
              <a:rPr lang="en-US" sz="3600" dirty="0">
                <a:latin typeface="Times New Roman" panose="02020603050405020304" pitchFamily="18" charset="0"/>
                <a:cs typeface="Times New Roman" panose="02020603050405020304" pitchFamily="18" charset="0"/>
              </a:rPr>
              <a:t>:</a:t>
            </a:r>
            <a:endParaRPr lang="en-IN" dirty="0"/>
          </a:p>
        </p:txBody>
      </p:sp>
      <p:sp>
        <p:nvSpPr>
          <p:cNvPr id="3" name="Content Placeholder 2">
            <a:extLst>
              <a:ext uri="{FF2B5EF4-FFF2-40B4-BE49-F238E27FC236}">
                <a16:creationId xmlns:a16="http://schemas.microsoft.com/office/drawing/2014/main" id="{E93301E5-B333-F219-49C8-8AD3E68FC9E8}"/>
              </a:ext>
            </a:extLst>
          </p:cNvPr>
          <p:cNvSpPr>
            <a:spLocks noGrp="1"/>
          </p:cNvSpPr>
          <p:nvPr>
            <p:ph idx="1"/>
          </p:nvPr>
        </p:nvSpPr>
        <p:spPr>
          <a:xfrm>
            <a:off x="1485900" y="1556792"/>
            <a:ext cx="9601200" cy="4200872"/>
          </a:xfrm>
        </p:spPr>
        <p:txBody>
          <a:bodyPr/>
          <a:lstStyle/>
          <a:p>
            <a:r>
              <a:rPr lang="en-US" dirty="0"/>
              <a:t>Can predict outcomes only from one aspect. </a:t>
            </a:r>
          </a:p>
          <a:p>
            <a:r>
              <a:rPr lang="en-US" dirty="0"/>
              <a:t>The output is not reliable</a:t>
            </a:r>
            <a:endParaRPr lang="en-IN" dirty="0"/>
          </a:p>
        </p:txBody>
      </p:sp>
      <p:pic>
        <p:nvPicPr>
          <p:cNvPr id="4" name="Picture 3">
            <a:extLst>
              <a:ext uri="{FF2B5EF4-FFF2-40B4-BE49-F238E27FC236}">
                <a16:creationId xmlns:a16="http://schemas.microsoft.com/office/drawing/2014/main" id="{27EBC6E0-5AB2-3479-170F-F78C566A3002}"/>
              </a:ext>
            </a:extLst>
          </p:cNvPr>
          <p:cNvPicPr>
            <a:picLocks noChangeAspect="1"/>
          </p:cNvPicPr>
          <p:nvPr/>
        </p:nvPicPr>
        <p:blipFill>
          <a:blip r:embed="rId2"/>
          <a:stretch>
            <a:fillRect/>
          </a:stretch>
        </p:blipFill>
        <p:spPr>
          <a:xfrm>
            <a:off x="6814492" y="2861546"/>
            <a:ext cx="4130685" cy="2785653"/>
          </a:xfrm>
          <a:prstGeom prst="rect">
            <a:avLst/>
          </a:prstGeom>
        </p:spPr>
      </p:pic>
    </p:spTree>
    <p:extLst>
      <p:ext uri="{BB962C8B-B14F-4D97-AF65-F5344CB8AC3E}">
        <p14:creationId xmlns:p14="http://schemas.microsoft.com/office/powerpoint/2010/main" val="305558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0BE7E-2D09-46B9-B6DE-0D19D4D7F508}"/>
              </a:ext>
            </a:extLst>
          </p:cNvPr>
          <p:cNvSpPr>
            <a:spLocks noGrp="1"/>
          </p:cNvSpPr>
          <p:nvPr>
            <p:ph type="title"/>
          </p:nvPr>
        </p:nvSpPr>
        <p:spPr>
          <a:xfrm>
            <a:off x="765820" y="620688"/>
            <a:ext cx="8909366" cy="1280890"/>
          </a:xfrm>
        </p:spPr>
        <p:txBody>
          <a:bodyPr/>
          <a:lstStyle/>
          <a:p>
            <a:r>
              <a:rPr lang="en-IN" dirty="0"/>
              <a:t>PROPOSED SYSTEM:</a:t>
            </a:r>
          </a:p>
        </p:txBody>
      </p:sp>
      <p:sp>
        <p:nvSpPr>
          <p:cNvPr id="3" name="Content Placeholder 2">
            <a:extLst>
              <a:ext uri="{FF2B5EF4-FFF2-40B4-BE49-F238E27FC236}">
                <a16:creationId xmlns:a16="http://schemas.microsoft.com/office/drawing/2014/main" id="{59B9DE3D-6257-979B-578E-63B1B0331340}"/>
              </a:ext>
            </a:extLst>
          </p:cNvPr>
          <p:cNvSpPr>
            <a:spLocks noGrp="1"/>
          </p:cNvSpPr>
          <p:nvPr>
            <p:ph idx="1"/>
          </p:nvPr>
        </p:nvSpPr>
        <p:spPr>
          <a:xfrm>
            <a:off x="1293813" y="1676400"/>
            <a:ext cx="9601200" cy="4800600"/>
          </a:xfrm>
        </p:spPr>
        <p:txBody>
          <a:bodyPr>
            <a:normAutofit/>
          </a:bodyPr>
          <a:lstStyle/>
          <a:p>
            <a:r>
              <a:rPr lang="en-US" dirty="0"/>
              <a:t>This project aims to propose a system that is capable of detecting suicidal tendencies using multiple approaches. </a:t>
            </a:r>
          </a:p>
          <a:p>
            <a:r>
              <a:rPr lang="en-US" dirty="0"/>
              <a:t>Three technologies namely Human-Computer Interaction, Natural Language Processing, and voice pattern analysis are taken into consideration to perform a detailed execution. </a:t>
            </a:r>
          </a:p>
          <a:p>
            <a:r>
              <a:rPr lang="en-US" dirty="0"/>
              <a:t>Later a correlation matrix is proposed to be implemented that is able to find strong or weak correlations between the above three components.</a:t>
            </a:r>
            <a:r>
              <a:rPr lang="en-IN" dirty="0"/>
              <a:t>  </a:t>
            </a:r>
          </a:p>
        </p:txBody>
      </p:sp>
    </p:spTree>
    <p:extLst>
      <p:ext uri="{BB962C8B-B14F-4D97-AF65-F5344CB8AC3E}">
        <p14:creationId xmlns:p14="http://schemas.microsoft.com/office/powerpoint/2010/main" val="3937778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E0F0-F5E5-0BDE-241C-C5706E8CFF64}"/>
              </a:ext>
            </a:extLst>
          </p:cNvPr>
          <p:cNvSpPr>
            <a:spLocks noGrp="1"/>
          </p:cNvSpPr>
          <p:nvPr>
            <p:ph type="title"/>
          </p:nvPr>
        </p:nvSpPr>
        <p:spPr>
          <a:xfrm>
            <a:off x="765820" y="620688"/>
            <a:ext cx="8909366" cy="1280890"/>
          </a:xfrm>
        </p:spPr>
        <p:txBody>
          <a:bodyPr/>
          <a:lstStyle/>
          <a:p>
            <a:r>
              <a:rPr lang="en-IN" dirty="0"/>
              <a:t>ADVANTAGES:</a:t>
            </a:r>
          </a:p>
        </p:txBody>
      </p:sp>
      <p:sp>
        <p:nvSpPr>
          <p:cNvPr id="3" name="Content Placeholder 2">
            <a:extLst>
              <a:ext uri="{FF2B5EF4-FFF2-40B4-BE49-F238E27FC236}">
                <a16:creationId xmlns:a16="http://schemas.microsoft.com/office/drawing/2014/main" id="{D35E9D0A-22F4-58E1-42EF-3AF9B294FC3E}"/>
              </a:ext>
            </a:extLst>
          </p:cNvPr>
          <p:cNvSpPr>
            <a:spLocks noGrp="1"/>
          </p:cNvSpPr>
          <p:nvPr>
            <p:ph idx="1"/>
          </p:nvPr>
        </p:nvSpPr>
        <p:spPr>
          <a:xfrm>
            <a:off x="1293813" y="1676400"/>
            <a:ext cx="9601200" cy="3984848"/>
          </a:xfrm>
        </p:spPr>
        <p:txBody>
          <a:bodyPr/>
          <a:lstStyle/>
          <a:p>
            <a:r>
              <a:rPr lang="en-US" sz="2800" spc="-15" dirty="0">
                <a:solidFill>
                  <a:srgbClr val="000000"/>
                </a:solidFill>
                <a:effectLst/>
                <a:latin typeface="Times New Roman" panose="02020603050405020304" pitchFamily="18" charset="0"/>
                <a:ea typeface="Times New Roman" panose="02020603050405020304" pitchFamily="18" charset="0"/>
              </a:rPr>
              <a:t> </a:t>
            </a:r>
            <a:r>
              <a:rPr lang="en-US" sz="1800" spc="-15" dirty="0">
                <a:solidFill>
                  <a:srgbClr val="000000"/>
                </a:solidFill>
                <a:effectLst/>
                <a:ea typeface="Times New Roman" panose="02020603050405020304" pitchFamily="18" charset="0"/>
              </a:rPr>
              <a:t>Predicts outcomes from multiple aspects. </a:t>
            </a:r>
          </a:p>
          <a:p>
            <a:r>
              <a:rPr lang="en-US" sz="1800" spc="-15" dirty="0">
                <a:solidFill>
                  <a:srgbClr val="000000"/>
                </a:solidFill>
                <a:ea typeface="Times New Roman" panose="02020603050405020304" pitchFamily="18" charset="0"/>
              </a:rPr>
              <a:t> </a:t>
            </a:r>
            <a:r>
              <a:rPr lang="en-US" sz="1800" spc="-15" dirty="0">
                <a:solidFill>
                  <a:srgbClr val="000000"/>
                </a:solidFill>
                <a:effectLst/>
                <a:ea typeface="Times New Roman" panose="02020603050405020304" pitchFamily="18" charset="0"/>
              </a:rPr>
              <a:t>Reliable outcome due to correlation matrix</a:t>
            </a:r>
            <a:endParaRPr lang="en-IN" sz="1800" dirty="0">
              <a:solidFill>
                <a:srgbClr val="000000"/>
              </a:solidFill>
              <a:effectLst/>
              <a:ea typeface="Times New Roman" panose="02020603050405020304" pitchFamily="18" charset="0"/>
            </a:endParaRPr>
          </a:p>
        </p:txBody>
      </p:sp>
      <p:pic>
        <p:nvPicPr>
          <p:cNvPr id="6" name="Picture 5">
            <a:extLst>
              <a:ext uri="{FF2B5EF4-FFF2-40B4-BE49-F238E27FC236}">
                <a16:creationId xmlns:a16="http://schemas.microsoft.com/office/drawing/2014/main" id="{729B374C-3F9B-09AC-1CD1-11540C956E3E}"/>
              </a:ext>
            </a:extLst>
          </p:cNvPr>
          <p:cNvPicPr>
            <a:picLocks noChangeAspect="1"/>
          </p:cNvPicPr>
          <p:nvPr/>
        </p:nvPicPr>
        <p:blipFill rotWithShape="1">
          <a:blip r:embed="rId2"/>
          <a:srcRect b="12037"/>
          <a:stretch/>
        </p:blipFill>
        <p:spPr>
          <a:xfrm>
            <a:off x="7390556" y="1556792"/>
            <a:ext cx="3072408" cy="3984848"/>
          </a:xfrm>
          <a:prstGeom prst="rect">
            <a:avLst/>
          </a:prstGeom>
        </p:spPr>
      </p:pic>
    </p:spTree>
    <p:extLst>
      <p:ext uri="{BB962C8B-B14F-4D97-AF65-F5344CB8AC3E}">
        <p14:creationId xmlns:p14="http://schemas.microsoft.com/office/powerpoint/2010/main" val="2960790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1D6E40-F509-498A-BF02-00C895783B4A}">
  <ds:schemaRefs>
    <ds:schemaRef ds:uri="http://schemas.microsoft.com/sharepoint/v3/contenttype/forms"/>
  </ds:schemaRefs>
</ds:datastoreItem>
</file>

<file path=customXml/itemProps2.xml><?xml version="1.0" encoding="utf-8"?>
<ds:datastoreItem xmlns:ds="http://schemas.openxmlformats.org/officeDocument/2006/customXml" ds:itemID="{02427FAC-CD3A-494C-985C-09E26C5EA507}">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 ds:uri="http://purl.org/dc/dcmitype/"/>
  </ds:schemaRefs>
</ds:datastoreItem>
</file>

<file path=customXml/itemProps3.xml><?xml version="1.0" encoding="utf-8"?>
<ds:datastoreItem xmlns:ds="http://schemas.openxmlformats.org/officeDocument/2006/customXml" ds:itemID="{E5ED73A5-C2D2-4D49-BB89-167E8E32C9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Wisp</Template>
  <TotalTime>1130</TotalTime>
  <Words>2362</Words>
  <Application>Microsoft Office PowerPoint</Application>
  <PresentationFormat>Custom</PresentationFormat>
  <Paragraphs>162</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Century Gothic</vt:lpstr>
      <vt:lpstr>Consolas</vt:lpstr>
      <vt:lpstr>Palatino Linotype</vt:lpstr>
      <vt:lpstr>Times New Roman</vt:lpstr>
      <vt:lpstr>Wingdings</vt:lpstr>
      <vt:lpstr>Wingdings 3</vt:lpstr>
      <vt:lpstr>Wisp</vt:lpstr>
      <vt:lpstr>SUICIDAL TENDENCY DETECTION USING MACHINE LEARNING</vt:lpstr>
      <vt:lpstr>CONTENTS:</vt:lpstr>
      <vt:lpstr>ABSTRACT:</vt:lpstr>
      <vt:lpstr>INTRODUCTION:</vt:lpstr>
      <vt:lpstr>OBJECTIVE:</vt:lpstr>
      <vt:lpstr>EXISTING SYSTEM:</vt:lpstr>
      <vt:lpstr>DRAWBACKS OF EXISTING SYSTEM:</vt:lpstr>
      <vt:lpstr>PROPOSED SYSTEM:</vt:lpstr>
      <vt:lpstr>ADVANTAGES:</vt:lpstr>
      <vt:lpstr>SYSTEM REQUIREMETS:</vt:lpstr>
      <vt:lpstr>        UML DIAGRAMS</vt:lpstr>
      <vt:lpstr>USECASE DIAGRAM:</vt:lpstr>
      <vt:lpstr>CLASS DIAGRAM:</vt:lpstr>
      <vt:lpstr>SEQUENCE DIAGRAM:</vt:lpstr>
      <vt:lpstr>COLLABORATION DIAGRAM:</vt:lpstr>
      <vt:lpstr>RAW DATASET:</vt:lpstr>
      <vt:lpstr>      PROJECT CODE :  Libraries:      </vt:lpstr>
      <vt:lpstr>Pre-process:</vt:lpstr>
      <vt:lpstr>Translation:</vt:lpstr>
      <vt:lpstr>Train CNN:  def trainCNN():    XX = X.reshape(X.shape[0],X.shape[1],1,1)     YY = to_categorical(Y)     X_train1 =X_train.reshape(X_train.shape[0],X_train.shape[1],1,1)     X_test1 = X_test.reshape(X_test.shape[0],X_test.shape[1],1,1)     y_train1 = to_categorical(y_train)     y_test1 = to_categorical(y_test)     classifier = Sequential()     classifier.add(Convolution2D(32, 1, 1, input_shape =  (X_train1.shape[1],   X_train1.shape[2], X_train1.shape[3]),  activation = 'relu'))     classifier.add(MaxPooling2D(pool_size = (1, 1)))  classifier.add(Convolution2D(32, 1, 1, activation = 'relu'))      classifier.add(MaxPooling2D(pool_size = (1, 1)))      classifier.add(Flatten())      classifier.add(Dense(output_dim = 256, activation = 'relu'))      classifier.add(Dense(output_dim = y_train1.shape[1], activation = 'softmax'))      print(classifier.summary())      classifier.compile(optimizer = 'adam', loss = 'categorical_crossentropy', metrics =  ['accuracy'])      hist = classifier.fit(XX, YY,batch_size=16, epochs=70, shuffle=True, verbose=2)      predict = classifier.predict(X_test1)  a = accuracy_score(y_test1,predict)*100      p = precision_score(y_test1, predict,average='macro') * 100      r = recall_score(y_test1, predict,average='macro') * 100      f = f1_score(y_test1, predict,average='macro') * 100  accuracy.append(a)     precision.append(p)     recall.append(r)     fscore.append(r)  </vt:lpstr>
      <vt:lpstr>       Random Forest algorithm:</vt:lpstr>
      <vt:lpstr>    Prediction:</vt:lpstr>
      <vt:lpstr>OUTPUT:      CNN ALGORITHM TRAINING </vt:lpstr>
      <vt:lpstr>PowerPoint Presentation</vt:lpstr>
      <vt:lpstr>TESTING: </vt:lpstr>
      <vt:lpstr>COMPARISON GRAPH:</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Spammer Detection and Fake User Identification on Social Networks</dc:title>
  <dc:creator>darahasa2611@gmail.com</dc:creator>
  <cp:lastModifiedBy>ajay morla</cp:lastModifiedBy>
  <cp:revision>8</cp:revision>
  <dcterms:created xsi:type="dcterms:W3CDTF">2022-10-11T06:21:31Z</dcterms:created>
  <dcterms:modified xsi:type="dcterms:W3CDTF">2023-03-05T17:11:08Z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74063900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